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mp4" ContentType="video/mp4"/>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removePersonalInfoOnSave="1" saveSubsetFonts="1">
  <p:sldMasterIdLst>
    <p:sldMasterId id="2147483648" r:id="rId1"/>
    <p:sldMasterId id="2147483662" r:id="rId2"/>
  </p:sldMasterIdLst>
  <p:notesMasterIdLst>
    <p:notesMasterId r:id="rId3"/>
  </p:notesMasterIdLst>
  <p:sldIdLst>
    <p:sldId id="275" r:id="rId4"/>
    <p:sldId id="2857" r:id="rId5"/>
    <p:sldId id="2859" r:id="rId6"/>
    <p:sldId id="258" r:id="rId7"/>
    <p:sldId id="2858" r:id="rId8"/>
    <p:sldId id="279" r:id="rId9"/>
    <p:sldId id="282" r:id="rId10"/>
    <p:sldId id="260" r:id="rId11"/>
    <p:sldId id="266" r:id="rId12"/>
    <p:sldId id="267" r:id="rId13"/>
    <p:sldId id="278" r:id="rId14"/>
    <p:sldId id="281" r:id="rId15"/>
    <p:sldId id="273" r:id="rId16"/>
  </p:sldIdLst>
  <p:sldSz cx="9144000" cy="5143500" type="screen16x9"/>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A00"/>
    <a:srgbClr val="CC0000"/>
    <a:srgbClr val="5EEC3C"/>
    <a:srgbClr val="E6B254"/>
    <a:srgbClr val="FE9202"/>
    <a:srgbClr val="CC0066"/>
    <a:srgbClr val="D47A02"/>
    <a:srgbClr val="BF7E37"/>
    <a:srgbClr val="E39A39"/>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fill>
          <a:solidFill>
            <a:schemeClr val="dk1">
              <a:tint val="40000"/>
            </a:schemeClr>
          </a:solidFill>
        </a:fill>
      </a:tcStyle>
    </a:band1H>
    <a:band1V>
      <a:tcStyle>
        <a:fill>
          <a:solidFill>
            <a:schemeClr val="dk1">
              <a:tint val="40000"/>
            </a:schemeClr>
          </a:solidFill>
        </a:fill>
      </a:tcStyle>
    </a:band1V>
    <a:lastCol>
      <a:tcTxStyle b="on"/>
    </a:lastCol>
    <a:firstCol>
      <a:tcTxStyle b="on"/>
    </a:firstCol>
    <a:lastRow>
      <a:tcTxStyle b="on"/>
      <a:tcStyle>
        <a:tcBdr>
          <a:top>
            <a:ln w="25400" cmpd="sng">
              <a:solidFill>
                <a:schemeClr val="dk1"/>
              </a:solidFill>
            </a:ln>
          </a:top>
        </a:tcBdr>
        <a:fill>
          <a:solidFill>
            <a:schemeClr val="dk1">
              <a:tint val="20000"/>
            </a:schemeClr>
          </a:solidFill>
        </a:fill>
      </a:tcStyle>
    </a:lastRow>
    <a:firstRow>
      <a:tcTxStyle b="on"/>
      <a:tcStyle>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108" d="100"/>
          <a:sy n="108" d="100"/>
        </p:scale>
        <p:origin x="154" y="-336"/>
      </p:cViewPr>
      <p:guideLst>
        <p:guide orient="horz" pos="1620"/>
        <p:guide pos="2880"/>
      </p:guideLst>
    </p:cSldViewPr>
  </p:slideViewPr>
  <p:notesTextViewPr>
    <p:cViewPr>
      <p:scale>
        <a:sx n="1" d="1"/>
        <a:sy n="1" d="1"/>
      </p:scale>
      <p:origin x="0" y="0"/>
    </p:cViewPr>
  </p:notesTextViewPr>
  <p:notesViewPr>
    <p:cSldViewPr>
      <p:cViewPr>
        <p:scale>
          <a:sx n="1" d="100"/>
          <a:sy n="1" d="100"/>
        </p:scale>
        <p:origin x="0" y="0"/>
      </p:cViewPr>
    </p:cSldViewPr>
  </p:notesViewPr>
  <p:gridSpacing cx="152705" cy="152705"/>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tags" Target="tags/tag8.xml" /><Relationship Id="rId18" Type="http://schemas.openxmlformats.org/officeDocument/2006/relationships/presProps" Target="presProps.xml" /><Relationship Id="rId19" Type="http://schemas.openxmlformats.org/officeDocument/2006/relationships/viewProps" Target="viewProps.xml" /><Relationship Id="rId2" Type="http://schemas.openxmlformats.org/officeDocument/2006/relationships/slideMaster" Target="slideMasters/slideMaster2.xml" /><Relationship Id="rId20" Type="http://schemas.openxmlformats.org/officeDocument/2006/relationships/theme" Target="theme/theme1.xml" /><Relationship Id="rId21" Type="http://schemas.openxmlformats.org/officeDocument/2006/relationships/tableStyles" Target="tableStyles.xml" /><Relationship Id="rId3" Type="http://schemas.openxmlformats.org/officeDocument/2006/relationships/notesMaster" Target="notesMasters/notesMaster1.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1048684"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685"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11/6/2023</a:t>
            </a:fld>
            <a:endParaRPr lang="en-US"/>
          </a:p>
        </p:txBody>
      </p:sp>
      <p:sp>
        <p:nvSpPr>
          <p:cNvPr id="1048686"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1048687"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8"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689"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image" Target="../media/image2.jpeg" /><Relationship Id="rId2"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 preserve="1">
  <p:cSld name="Title Slide">
    <p:bg>
      <p:bgPr>
        <a:blipFill dpi="0" rotWithShape="1">
          <a:blip r:embed="rId1">
            <a:lum/>
          </a:blip>
          <a:stretch>
            <a:fillRect/>
          </a:stretch>
        </a:blipFill>
        <a:effectLst/>
      </p:bgPr>
    </p:bg>
    <p:spTree>
      <p:nvGrpSpPr>
        <p:cNvPr id="1" name=""/>
        <p:cNvGrpSpPr/>
        <p:nvPr/>
      </p:nvGrpSpPr>
      <p:grpSpPr>
        <a:xfrm>
          <a:off x="0" y="0"/>
          <a:ext cx="0" cy="0"/>
        </a:xfrm>
      </p:grpSpPr>
      <p:sp>
        <p:nvSpPr>
          <p:cNvPr id="1048589" name="Title 1"/>
          <p:cNvSpPr>
            <a:spLocks noGrp="1"/>
          </p:cNvSpPr>
          <p:nvPr>
            <p:ph type="ctrTitle" hasCustomPrompt="1"/>
          </p:nvPr>
        </p:nvSpPr>
        <p:spPr>
          <a:xfrm>
            <a:off x="448965" y="586585"/>
            <a:ext cx="8246070" cy="1679753"/>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a:t>Click to edit </a:t>
            </a:r>
            <a:br>
              <a:rPr lang="en-US"/>
            </a:br>
            <a:r>
              <a:rPr lang="en-US"/>
              <a:t>Master title style</a:t>
            </a:r>
          </a:p>
        </p:txBody>
      </p:sp>
      <p:sp>
        <p:nvSpPr>
          <p:cNvPr id="1048590" name="Subtitle 2"/>
          <p:cNvSpPr>
            <a:spLocks noGrp="1"/>
          </p:cNvSpPr>
          <p:nvPr>
            <p:ph type="subTitle" idx="1"/>
          </p:nvPr>
        </p:nvSpPr>
        <p:spPr>
          <a:xfrm>
            <a:off x="448965" y="2571750"/>
            <a:ext cx="8246070" cy="763525"/>
          </a:xfrm>
        </p:spPr>
        <p:txBody>
          <a:bodyPr>
            <a:normAutofit/>
          </a:bodyPr>
          <a:lstStyle>
            <a:lvl1pPr marL="0" indent="0" algn="l">
              <a:buNone/>
              <a:defRPr sz="2800" b="0" i="0">
                <a:solidFill>
                  <a:srgbClr val="0070C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591" name="Date Placeholder 3"/>
          <p:cNvSpPr>
            <a:spLocks noGrp="1"/>
          </p:cNvSpPr>
          <p:nvPr>
            <p:ph type="dt" sz="half" idx="10"/>
          </p:nvPr>
        </p:nvSpPr>
        <p:spPr/>
        <p:txBody>
          <a:bodyPr/>
          <a:lstStyle/>
          <a:p>
            <a:fld id="{53074F12-AA26-4AC8-9962-C36BB8F32554}" type="datetimeFigureOut">
              <a:rPr lang="en-US" smtClean="0"/>
              <a:t>11/6/2023</a:t>
            </a:fld>
            <a:endParaRPr lang="en-US"/>
          </a:p>
        </p:txBody>
      </p:sp>
      <p:sp>
        <p:nvSpPr>
          <p:cNvPr id="1048592" name="Footer Placeholder 4"/>
          <p:cNvSpPr>
            <a:spLocks noGrp="1"/>
          </p:cNvSpPr>
          <p:nvPr>
            <p:ph type="ftr" sz="quarter" idx="11"/>
          </p:nvPr>
        </p:nvSpPr>
        <p:spPr/>
        <p:txBody>
          <a:bodyPr/>
          <a:lstStyle/>
          <a:p>
            <a:endParaRPr lang="en-US"/>
          </a:p>
        </p:txBody>
      </p:sp>
      <p:sp>
        <p:nvSpPr>
          <p:cNvPr id="1048593"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reserve="1">
  <p:cSld name="1_Title and Content">
    <p:bg>
      <p:bgPr>
        <a:blipFill dpi="0" rotWithShape="1">
          <a:blip r:embed="rId1">
            <a:lum/>
          </a:blip>
          <a:stretch>
            <a:fillRect/>
          </a:stretch>
        </a:blipFill>
        <a:effectLst/>
      </p:bgPr>
    </p:bg>
    <p:spTree>
      <p:nvGrpSpPr>
        <p:cNvPr id="1" name=""/>
        <p:cNvGrpSpPr/>
        <p:nvPr/>
      </p:nvGrpSpPr>
      <p:grpSpPr>
        <a:xfrm>
          <a:off x="0" y="0"/>
          <a:ext cx="0" cy="0"/>
        </a:xfrm>
      </p:grpSpPr>
      <p:sp>
        <p:nvSpPr>
          <p:cNvPr id="1048582" name="Title 1"/>
          <p:cNvSpPr>
            <a:spLocks noGrp="1"/>
          </p:cNvSpPr>
          <p:nvPr>
            <p:ph type="title"/>
          </p:nvPr>
        </p:nvSpPr>
        <p:spPr>
          <a:xfrm>
            <a:off x="2586835" y="281175"/>
            <a:ext cx="6108200" cy="916229"/>
          </a:xfrm>
          <a:noFill/>
        </p:spPr>
        <p:txBody>
          <a:bodyPr>
            <a:normAutofit fontScale="97222"/>
          </a:bodyPr>
          <a:lstStyle>
            <a:lvl1pPr algn="l">
              <a:defRPr sz="3600">
                <a:solidFill>
                  <a:srgbClr val="0070C0"/>
                </a:solidFill>
                <a:effectLst>
                  <a:outerShdw blurRad="50800" dist="38100" dir="2700000" algn="tl" rotWithShape="0">
                    <a:prstClr val="black">
                      <a:alpha val="40000"/>
                    </a:prstClr>
                  </a:outerShdw>
                </a:effectLst>
              </a:defRPr>
            </a:lvl1pPr>
          </a:lstStyle>
          <a:p>
            <a:r>
              <a:rPr lang="en-US"/>
              <a:t>Click to edit Master title style</a:t>
            </a:r>
          </a:p>
        </p:txBody>
      </p:sp>
      <p:sp>
        <p:nvSpPr>
          <p:cNvPr id="1048583" name="Content Placeholder 2"/>
          <p:cNvSpPr>
            <a:spLocks noGrp="1"/>
          </p:cNvSpPr>
          <p:nvPr>
            <p:ph idx="1"/>
          </p:nvPr>
        </p:nvSpPr>
        <p:spPr>
          <a:xfrm>
            <a:off x="2586835" y="1197405"/>
            <a:ext cx="6108200" cy="3511061"/>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4" name="Date Placeholder 3"/>
          <p:cNvSpPr>
            <a:spLocks noGrp="1"/>
          </p:cNvSpPr>
          <p:nvPr>
            <p:ph type="dt" sz="half" idx="10"/>
          </p:nvPr>
        </p:nvSpPr>
        <p:spPr/>
        <p:txBody>
          <a:bodyPr/>
          <a:lstStyle/>
          <a:p>
            <a:fld id="{53074F12-AA26-4AC8-9962-C36BB8F32554}" type="datetimeFigureOut">
              <a:rPr lang="en-US" smtClean="0"/>
              <a:t>11/6/2023</a:t>
            </a:fld>
            <a:endParaRPr lang="en-US"/>
          </a:p>
        </p:txBody>
      </p:sp>
      <p:sp>
        <p:nvSpPr>
          <p:cNvPr id="1048585" name="Footer Placeholder 4"/>
          <p:cNvSpPr>
            <a:spLocks noGrp="1"/>
          </p:cNvSpPr>
          <p:nvPr>
            <p:ph type="ftr" sz="quarter" idx="11"/>
          </p:nvPr>
        </p:nvSpPr>
        <p:spPr/>
        <p:txBody>
          <a:bodyPr/>
          <a:lstStyle/>
          <a:p>
            <a:endParaRPr lang="en-US"/>
          </a:p>
        </p:txBody>
      </p:sp>
      <p:sp>
        <p:nvSpPr>
          <p:cNvPr id="104858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48611" name="Title 1"/>
          <p:cNvSpPr>
            <a:spLocks noGrp="1"/>
          </p:cNvSpPr>
          <p:nvPr>
            <p:ph type="title"/>
          </p:nvPr>
        </p:nvSpPr>
        <p:spPr>
          <a:xfrm>
            <a:off x="448965" y="281175"/>
            <a:ext cx="8246070"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p>
        </p:txBody>
      </p:sp>
      <p:sp>
        <p:nvSpPr>
          <p:cNvPr id="1048612" name="Text Placeholder 2"/>
          <p:cNvSpPr>
            <a:spLocks noGrp="1"/>
          </p:cNvSpPr>
          <p:nvPr>
            <p:ph type="body" idx="1"/>
          </p:nvPr>
        </p:nvSpPr>
        <p:spPr>
          <a:xfrm>
            <a:off x="536877" y="1641239"/>
            <a:ext cx="4040188" cy="479822"/>
          </a:xfrm>
        </p:spPr>
        <p:txBody>
          <a:bodyPr anchor="b">
            <a:normAutofit fontScale="91667" lnSpcReduction="20000"/>
          </a:bodyPr>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13" name="Content Placeholder 3"/>
          <p:cNvSpPr>
            <a:spLocks noGrp="1"/>
          </p:cNvSpPr>
          <p:nvPr>
            <p:ph sz="half" idx="2"/>
          </p:nvPr>
        </p:nvSpPr>
        <p:spPr>
          <a:xfrm>
            <a:off x="536877" y="2113635"/>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14" name="Text Placeholder 4"/>
          <p:cNvSpPr>
            <a:spLocks noGrp="1"/>
          </p:cNvSpPr>
          <p:nvPr>
            <p:ph type="body" sz="quarter" idx="3"/>
          </p:nvPr>
        </p:nvSpPr>
        <p:spPr>
          <a:xfrm>
            <a:off x="4572000" y="1641239"/>
            <a:ext cx="4041775" cy="479822"/>
          </a:xfrm>
        </p:spPr>
        <p:txBody>
          <a:bodyPr anchor="b">
            <a:normAutofit fontScale="91667" lnSpcReduction="20000"/>
          </a:bodyPr>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15" name="Content Placeholder 5"/>
          <p:cNvSpPr>
            <a:spLocks noGrp="1"/>
          </p:cNvSpPr>
          <p:nvPr>
            <p:ph sz="quarter" idx="4"/>
          </p:nvPr>
        </p:nvSpPr>
        <p:spPr>
          <a:xfrm>
            <a:off x="4572000" y="2113635"/>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16" name="Date Placeholder 6"/>
          <p:cNvSpPr>
            <a:spLocks noGrp="1"/>
          </p:cNvSpPr>
          <p:nvPr>
            <p:ph type="dt" sz="half" idx="10"/>
          </p:nvPr>
        </p:nvSpPr>
        <p:spPr/>
        <p:txBody>
          <a:bodyPr/>
          <a:lstStyle/>
          <a:p>
            <a:fld id="{53074F12-AA26-4AC8-9962-C36BB8F32554}" type="datetimeFigureOut">
              <a:rPr lang="en-US" smtClean="0"/>
              <a:t>11/6/2023</a:t>
            </a:fld>
            <a:endParaRPr lang="en-US"/>
          </a:p>
        </p:txBody>
      </p:sp>
      <p:sp>
        <p:nvSpPr>
          <p:cNvPr id="1048617" name="Footer Placeholder 7"/>
          <p:cNvSpPr>
            <a:spLocks noGrp="1"/>
          </p:cNvSpPr>
          <p:nvPr>
            <p:ph type="ftr" sz="quarter" idx="11"/>
          </p:nvPr>
        </p:nvSpPr>
        <p:spPr/>
        <p:txBody>
          <a:bodyPr/>
          <a:lstStyle/>
          <a:p>
            <a:endParaRPr lang="en-US"/>
          </a:p>
        </p:txBody>
      </p:sp>
      <p:sp>
        <p:nvSpPr>
          <p:cNvPr id="1048618" name="Slide Number Placeholder 8"/>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1048627" name="Title 1"/>
          <p:cNvSpPr>
            <a:spLocks noGrp="1"/>
          </p:cNvSpPr>
          <p:nvPr>
            <p:ph type="title"/>
          </p:nvPr>
        </p:nvSpPr>
        <p:spPr/>
        <p:txBody>
          <a:bodyPr/>
          <a:lstStyle/>
          <a:p>
            <a:r>
              <a:rPr lang="en-US"/>
              <a:t>Click to edit Master title style</a:t>
            </a:r>
          </a:p>
        </p:txBody>
      </p:sp>
      <p:sp>
        <p:nvSpPr>
          <p:cNvPr id="1048628" name="Date Placeholder 2"/>
          <p:cNvSpPr>
            <a:spLocks noGrp="1"/>
          </p:cNvSpPr>
          <p:nvPr>
            <p:ph type="dt" sz="half" idx="10"/>
          </p:nvPr>
        </p:nvSpPr>
        <p:spPr/>
        <p:txBody>
          <a:bodyPr/>
          <a:lstStyle/>
          <a:p>
            <a:fld id="{53074F12-AA26-4AC8-9962-C36BB8F32554}" type="datetimeFigureOut">
              <a:rPr lang="en-US" smtClean="0"/>
              <a:t>11/6/2023</a:t>
            </a:fld>
            <a:endParaRPr lang="en-US"/>
          </a:p>
        </p:txBody>
      </p:sp>
      <p:sp>
        <p:nvSpPr>
          <p:cNvPr id="1048629" name="Footer Placeholder 3"/>
          <p:cNvSpPr>
            <a:spLocks noGrp="1"/>
          </p:cNvSpPr>
          <p:nvPr>
            <p:ph type="ftr" sz="quarter" idx="11"/>
          </p:nvPr>
        </p:nvSpPr>
        <p:spPr/>
        <p:txBody>
          <a:bodyPr/>
          <a:lstStyle/>
          <a:p>
            <a:endParaRPr lang="en-US"/>
          </a:p>
        </p:txBody>
      </p:sp>
      <p:sp>
        <p:nvSpPr>
          <p:cNvPr id="1048630" name="Slide Number Placeholder 4"/>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1048620" name="Date Placeholder 1"/>
          <p:cNvSpPr>
            <a:spLocks noGrp="1"/>
          </p:cNvSpPr>
          <p:nvPr>
            <p:ph type="dt" sz="half" idx="10"/>
          </p:nvPr>
        </p:nvSpPr>
        <p:spPr/>
        <p:txBody>
          <a:bodyPr/>
          <a:lstStyle/>
          <a:p>
            <a:fld id="{53074F12-AA26-4AC8-9962-C36BB8F32554}" type="datetimeFigureOut">
              <a:rPr lang="en-US" smtClean="0"/>
              <a:t>11/6/2023</a:t>
            </a:fld>
            <a:endParaRPr lang="en-US"/>
          </a:p>
        </p:txBody>
      </p:sp>
      <p:sp>
        <p:nvSpPr>
          <p:cNvPr id="1048621" name="Footer Placeholder 2"/>
          <p:cNvSpPr>
            <a:spLocks noGrp="1"/>
          </p:cNvSpPr>
          <p:nvPr>
            <p:ph type="ftr" sz="quarter" idx="11"/>
          </p:nvPr>
        </p:nvSpPr>
        <p:spPr/>
        <p:txBody>
          <a:bodyPr/>
          <a:lstStyle/>
          <a:p>
            <a:endParaRPr lang="en-US"/>
          </a:p>
        </p:txBody>
      </p:sp>
      <p:sp>
        <p:nvSpPr>
          <p:cNvPr id="1048622" name="Slide Number Placeholder 3"/>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Bullets Opt 1">
    <p:spTree>
      <p:nvGrpSpPr>
        <p:cNvPr id="1" name=""/>
        <p:cNvGrpSpPr/>
        <p:nvPr/>
      </p:nvGrpSpPr>
      <p:grpSpPr>
        <a:xfrm>
          <a:off x="0" y="0"/>
          <a:ext cx="0" cy="0"/>
        </a:xfrm>
      </p:grpSpPr>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285750" y="285751"/>
            <a:ext cx="8572500" cy="54482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1083683410"/>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t>‹#›</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3017076"/>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image" Target="../media/image3.jpeg" /><Relationship Id="rId8" Type="http://schemas.openxmlformats.org/officeDocument/2006/relationships/theme" Target="../theme/theme1.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 Id="rId4" Type="http://schemas.openxmlformats.org/officeDocument/2006/relationships/theme" Target="../theme/theme2.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7">
            <a:lum/>
          </a:blip>
          <a:stretch>
            <a:fillRect/>
          </a:stretch>
        </a:blipFill>
        <a:effectLst/>
      </p:bgPr>
    </p:bg>
    <p:spTree>
      <p:nvGrpSpPr>
        <p:cNvPr id="1" name=""/>
        <p:cNvGrpSpPr/>
        <p:nvPr/>
      </p:nvGrpSpPr>
      <p:grpSpPr>
        <a:xfrm>
          <a:off x="0" y="0"/>
          <a:ext cx="0" cy="0"/>
        </a:xfrm>
      </p:grpSpPr>
      <p:sp>
        <p:nvSpPr>
          <p:cNvPr id="1048576"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t>11/6/2023</a:t>
            </a:fld>
            <a:endParaRPr lang="en-US"/>
          </a:p>
        </p:txBody>
      </p:sp>
      <p:sp>
        <p:nvSpPr>
          <p:cNvPr id="1048579"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t>‹#›</a:t>
            </a:fld>
            <a:endParaRPr lang="en-US"/>
          </a:p>
        </p:txBody>
      </p:sp>
      <p:sp>
        <p:nvSpPr>
          <p:cNvPr id="1048581" name="TextBox 6"/>
          <p:cNvSpPr txBox="1"/>
          <p:nvPr userDrawn="1"/>
        </p:nvSpPr>
        <p:spPr>
          <a:xfrm>
            <a:off x="-9150" y="5213747"/>
            <a:ext cx="8389625" cy="548639"/>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6" r:id="rId5"/>
    <p:sldLayoutId id="2147483661" r:id="rId6"/>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3">
        <a:schemeClr val="bg1"/>
      </p:bgRef>
    </p:bg>
    <p:spTree>
      <p:nvGrpSpPr>
        <p:cNvPr id="1" name=""/>
        <p:cNvGrpSpPr/>
        <p:nvPr/>
      </p:nvGrpSpPr>
      <p:grpSpPr>
        <a:xfrm>
          <a:off x="0" y="0"/>
          <a: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p:txBody>
        </p:sp>
        <p:pic>
          <p:nvPicPr>
            <p:cNvPr id="10" name="Picture 9" descr="HDRibbonContent-UniformTri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53074F12-AA26-4AC8-9962-C36BB8F32554}" type="datetimeFigureOut">
              <a:rPr lang="en-US" smtClean="0"/>
              <a:t>11/6/2023</a:t>
            </a:fld>
            <a:endParaRPr lang="en-US"/>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82CCC60-E8CD-4174-8B1A-7DF615B22EEF}" type="slidenum">
              <a:rPr lang="en-US" smtClean="0"/>
              <a:t>‹#›</a:t>
            </a:fld>
            <a:endParaRPr lang="en-US"/>
          </a:p>
        </p:txBody>
      </p:sp>
      <p:sp>
        <p:nvSpPr>
          <p:cNvPr id="12" name="TextBox 6">
            <a:extLst>
              <a:ext uri="{FF2B5EF4-FFF2-40B4-BE49-F238E27FC236}">
                <a16:creationId xmlns:a16="http://schemas.microsoft.com/office/drawing/2014/main" id="{10F74918-FDF2-31DF-3296-63E0A61EA694}"/>
              </a:ext>
            </a:extLst>
          </p:cNvPr>
          <p:cNvSpPr txBox="1"/>
          <p:nvPr userDrawn="1"/>
        </p:nvSpPr>
        <p:spPr>
          <a:xfrm>
            <a:off x="-9150" y="5213747"/>
            <a:ext cx="8389625" cy="548639"/>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2739443744"/>
      </p:ext>
    </p:extLst>
  </p:cSld>
  <p:clrMap bg1="lt1" tx1="dk1" bg2="lt2" tx2="dk2" accent1="accent1" accent2="accent2" accent3="accent3" accent4="accent4" accent5="accent5" accent6="accent6" hlink="hlink" folHlink="folHlink"/>
  <p:sldLayoutIdLst>
    <p:sldLayoutId id="2147483668" r:id="rId1"/>
  </p:sldLayoutIdLst>
  <p:transition/>
  <p:timing/>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8.jpe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8.jpeg" /><Relationship Id="rId3" Type="http://schemas.openxmlformats.org/officeDocument/2006/relationships/image" Target="../media/image29.png" /><Relationship Id="rId4" Type="http://schemas.openxmlformats.org/officeDocument/2006/relationships/image" Target="../media/image30.jpeg" /><Relationship Id="rId5" Type="http://schemas.openxmlformats.org/officeDocument/2006/relationships/image" Target="../media/image31.jpeg" /><Relationship Id="rId6" Type="http://schemas.openxmlformats.org/officeDocument/2006/relationships/image" Target="../media/image32.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3.jpeg" /><Relationship Id="rId3" Type="http://schemas.openxmlformats.org/officeDocument/2006/relationships/video" Target="../media/media1.mp4" /><Relationship Id="rId4" Type="http://schemas.microsoft.com/office/2007/relationships/media" Target="../media/media1.mp4"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tags" Target="../tags/tag1.xml" /><Relationship Id="rId3" Type="http://schemas.openxmlformats.org/officeDocument/2006/relationships/tags" Target="../tags/tag2.xml" /><Relationship Id="rId4" Type="http://schemas.openxmlformats.org/officeDocument/2006/relationships/tags" Target="../tags/tag3.xml" /><Relationship Id="rId5" Type="http://schemas.openxmlformats.org/officeDocument/2006/relationships/image" Target="../media/image34.jpeg" /><Relationship Id="rId6" Type="http://schemas.openxmlformats.org/officeDocument/2006/relationships/tags" Target="../tags/tag4.xml" /><Relationship Id="rId7" Type="http://schemas.openxmlformats.org/officeDocument/2006/relationships/image" Target="../media/image35.jpeg" /><Relationship Id="rId8" Type="http://schemas.openxmlformats.org/officeDocument/2006/relationships/tags" Target="../tags/tag5.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6.xml" /><Relationship Id="rId3" Type="http://schemas.openxmlformats.org/officeDocument/2006/relationships/tags" Target="../tags/tag7.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image" Target="../media/image9.jpeg" /><Relationship Id="rId3" Type="http://schemas.openxmlformats.org/officeDocument/2006/relationships/image" Target="../media/image10.jpeg" /><Relationship Id="rId4" Type="http://schemas.openxmlformats.org/officeDocument/2006/relationships/image" Target="../media/image11.jpe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12.jpeg" /><Relationship Id="rId3" Type="http://schemas.openxmlformats.org/officeDocument/2006/relationships/image" Target="../media/image13.jpeg" /><Relationship Id="rId4" Type="http://schemas.openxmlformats.org/officeDocument/2006/relationships/image" Target="../media/image14.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5.png" /><Relationship Id="rId3" Type="http://schemas.openxmlformats.org/officeDocument/2006/relationships/image" Target="../media/image14.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hyperlink" Target="https://in.mashable.com/tech/63126/google-pixel-car-crash-detection-feature-finally-arrives-in-india-how-to-enable-how-it-works-and-mor" TargetMode="External" /><Relationship Id="rId3" Type="http://schemas.openxmlformats.org/officeDocument/2006/relationships/image" Target="../media/image16.jpeg" /><Relationship Id="rId4" Type="http://schemas.openxmlformats.org/officeDocument/2006/relationships/image" Target="../media/image17.jpe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 Id="rId3" Type="http://schemas.openxmlformats.org/officeDocument/2006/relationships/image" Target="../media/image21.jpeg" /><Relationship Id="rId4" Type="http://schemas.openxmlformats.org/officeDocument/2006/relationships/image" Target="../media/image22.jpeg" /><Relationship Id="rId5" Type="http://schemas.openxmlformats.org/officeDocument/2006/relationships/image" Target="../media/image23.jpeg" /><Relationship Id="rId6" Type="http://schemas.openxmlformats.org/officeDocument/2006/relationships/image" Target="../media/image24.jpeg" /><Relationship Id="rId7" Type="http://schemas.openxmlformats.org/officeDocument/2006/relationships/image" Target="../media/image25.jpe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jpeg" /><Relationship Id="rId3" Type="http://schemas.openxmlformats.org/officeDocument/2006/relationships/image" Target="../media/image27.jpeg"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097184" name="Picture 2097183"/>
          <p:cNvPicPr/>
          <p:nvPr/>
        </p:nvPicPr>
        <p:blipFill>
          <a:blip r:embed="rId2"/>
          <a:stretch>
            <a:fillRect/>
          </a:stretch>
        </p:blipFill>
        <p:spPr>
          <a:xfrm>
            <a:off x="0" y="0"/>
            <a:ext cx="9143999" cy="5143500"/>
          </a:xfrm>
          <a:prstGeom prst="rect">
            <a:avLst/>
          </a:prstGeom>
        </p:spPr>
      </p:pic>
    </p:spTree>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097167" name="Picture 2097197"/>
          <p:cNvPicPr/>
          <p:nvPr/>
        </p:nvPicPr>
        <p:blipFill>
          <a:blip r:embed="rId2"/>
          <a:srcRect t="18" b="18"/>
          <a:stretch>
            <a:fillRect/>
          </a:stretch>
        </p:blipFill>
        <p:spPr>
          <a:xfrm>
            <a:off x="279265" y="3016368"/>
            <a:ext cx="3308871" cy="2127131"/>
          </a:xfrm>
          <a:prstGeom prst="rect">
            <a:avLst/>
          </a:prstGeom>
        </p:spPr>
      </p:pic>
      <p:pic>
        <p:nvPicPr>
          <p:cNvPr id="2097185" name="Picture 2097184"/>
          <p:cNvPicPr/>
          <p:nvPr/>
        </p:nvPicPr>
        <p:blipFill>
          <a:blip r:embed="rId3"/>
          <a:stretch>
            <a:fillRect/>
          </a:stretch>
        </p:blipFill>
        <p:spPr>
          <a:xfrm>
            <a:off x="4136961" y="1971622"/>
            <a:ext cx="1237379" cy="1200257"/>
          </a:xfrm>
          <a:prstGeom prst="rect">
            <a:avLst/>
          </a:prstGeom>
        </p:spPr>
      </p:pic>
      <p:pic>
        <p:nvPicPr>
          <p:cNvPr id="2097186" name="Picture 2097185"/>
          <p:cNvPicPr/>
          <p:nvPr/>
        </p:nvPicPr>
        <p:blipFill>
          <a:blip r:embed="rId4"/>
          <a:stretch>
            <a:fillRect/>
          </a:stretch>
        </p:blipFill>
        <p:spPr>
          <a:xfrm>
            <a:off x="6138065" y="2789944"/>
            <a:ext cx="3138073" cy="2353555"/>
          </a:xfrm>
          <a:prstGeom prst="rect">
            <a:avLst/>
          </a:prstGeom>
        </p:spPr>
      </p:pic>
      <p:sp>
        <p:nvSpPr>
          <p:cNvPr id="1048692" name="TextBox 1048691"/>
          <p:cNvSpPr txBox="1"/>
          <p:nvPr/>
        </p:nvSpPr>
        <p:spPr>
          <a:xfrm>
            <a:off x="572000" y="1318987"/>
            <a:ext cx="4000000" cy="929641"/>
          </a:xfrm>
          <a:prstGeom prst="rect">
            <a:avLst/>
          </a:prstGeom>
        </p:spPr>
        <p:txBody>
          <a:bodyPr wrap="square" rtlCol="0">
            <a:spAutoFit/>
          </a:bodyPr>
          <a:lstStyle/>
          <a:p>
            <a:r>
              <a:rPr lang="en-US" sz="5400" b="1">
                <a:solidFill>
                  <a:srgbClr val="000000"/>
                </a:solidFill>
              </a:rPr>
              <a:t>DEMO</a:t>
            </a:r>
            <a:endParaRPr lang="en-IN" sz="2800" b="1">
              <a:solidFill>
                <a:srgbClr val="000000"/>
              </a:solidFill>
            </a:endParaRPr>
          </a:p>
        </p:txBody>
      </p:sp>
      <p:pic>
        <p:nvPicPr>
          <p:cNvPr id="2097190" name="Picture 2097189"/>
          <p:cNvPicPr/>
          <p:nvPr/>
        </p:nvPicPr>
        <p:blipFill>
          <a:blip r:embed="rId5"/>
          <a:srcRect b="-71"/>
          <a:stretch>
            <a:fillRect/>
          </a:stretch>
        </p:blipFill>
        <p:spPr>
          <a:xfrm>
            <a:off x="6296134" y="1247170"/>
            <a:ext cx="2564449" cy="1924709"/>
          </a:xfrm>
          <a:prstGeom prst="roundRect">
            <a:avLst/>
          </a:prstGeom>
        </p:spPr>
      </p:pic>
      <p:pic>
        <p:nvPicPr>
          <p:cNvPr id="2097191" name="Picture 2097190"/>
          <p:cNvPicPr/>
          <p:nvPr/>
        </p:nvPicPr>
        <p:blipFill>
          <a:blip r:embed="rId6"/>
          <a:srcRect b="21"/>
          <a:stretch>
            <a:fillRect/>
          </a:stretch>
        </p:blipFill>
        <p:spPr>
          <a:xfrm>
            <a:off x="4295030" y="3643744"/>
            <a:ext cx="2001104" cy="1499756"/>
          </a:xfrm>
          <a:prstGeom prst="roundRect">
            <a:avLst/>
          </a:prstGeom>
        </p:spPr>
      </p:pic>
    </p:spTree>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097189" name="Picture 2097188">
            <a:hlinkClick action="ppaction://media"/>
          </p:cNvPr>
          <p:cNvPicPr/>
          <p:nvPr>
            <a:videoFile r:link="rId3"/>
            <p:extLst>
              <p:ext uri="{DAA4B4D4-6D71-4841-9C94-3DE7FCFB9230}">
                <p14:media xmlns:p14="http://schemas.microsoft.com/office/powerpoint/2010/main" r:embed="rId4"/>
              </p:ext>
            </p:extLst>
          </p:nvPr>
        </p:nvPicPr>
        <p:blipFill>
          <a:blip r:embed="rId2"/>
          <a:stretch>
            <a:fillRect/>
          </a:stretch>
        </p:blipFill>
        <p:spPr>
          <a:xfrm>
            <a:off x="0" y="0"/>
            <a:ext cx="9143999" cy="51435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097189"/>
                    </p:tgtEl>
                  </p:cond>
                </p:stCondLst>
                <p:endSync evt="end" delay="0">
                  <p:rtn val="all"/>
                </p:endSync>
                <p:childTnLst>
                  <p:par>
                    <p:cTn id="3" fill="hold" nodeType="clickPar">
                      <p:stCondLst>
                        <p:cond delay="0"/>
                      </p:stCondLst>
                      <p:childTnLst>
                        <p:par>
                          <p:cTn id="4" fill="hold" nodeType="afterGroup">
                            <p:stCondLst>
                              <p:cond delay="0"/>
                            </p:stCondLst>
                            <p:childTnLst>
                              <p:par>
                                <p:cTn id="5" presetID="1" presetClass="mediacall" presetSubtype="0" fill="hold" nodeType="clickEffect">
                                  <p:stCondLst>
                                    <p:cond delay="0"/>
                                  </p:stCondLst>
                                  <p:childTnLst>
                                    <p:cmd type="call" cmd="playFrom(0.0)">
                                      <p:cBhvr additive="base">
                                        <p:cTn id="6" dur="15366" fill="hold"/>
                                        <p:tgtEl>
                                          <p:spTgt spid="2097189"/>
                                        </p:tgtEl>
                                      </p:cBhvr>
                                    </p:cmd>
                                  </p:childTnLst>
                                </p:cTn>
                              </p:par>
                            </p:childTnLst>
                          </p:cTn>
                        </p:par>
                      </p:childTnLst>
                    </p:cTn>
                  </p:par>
                </p:childTnLst>
              </p:cTn>
              <p:nextCondLst>
                <p:cond evt="onClick" delay="0">
                  <p:tgtEl>
                    <p:spTgt spid="2097189"/>
                  </p:tgtEl>
                </p:cond>
              </p:nextCondLst>
            </p:seq>
            <p:video>
              <p:cMediaNode>
                <p:cTn id="8" fill="hold" display="0">
                  <p:stCondLst>
                    <p:cond delay="indefinite"/>
                  </p:stCondLst>
                  <p:endCondLst>
                    <p:cond evt="onNext" delay="0">
                      <p:tgtEl>
                        <p:sldTgt/>
                      </p:tgtEl>
                    </p:cond>
                    <p:cond evt="onPrev" delay="0">
                      <p:tgtEl>
                        <p:sldTgt/>
                      </p:tgtEl>
                    </p:cond>
                  </p:endCondLst>
                </p:cTn>
                <p:tgtEl>
                  <p:spTgt spid="2097189"/>
                </p:tgtEl>
              </p:cMediaNode>
            </p:video>
          </p:childTnLst>
        </p:cTn>
      </p:par>
    </p:tnLst>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1048697" name="Title 1048696"/>
          <p:cNvSpPr>
            <a:spLocks noGrp="1"/>
          </p:cNvSpPr>
          <p:nvPr>
            <p:ph type="title"/>
            <p:custDataLst>
              <p:tags r:id="rId3"/>
            </p:custDataLst>
          </p:nvPr>
        </p:nvSpPr>
        <p:spPr>
          <a:xfrm>
            <a:off x="-1912353" y="0"/>
            <a:ext cx="8229600" cy="857250"/>
          </a:xfrm>
        </p:spPr>
        <p:txBody>
          <a:bodyPr/>
          <a:lstStyle/>
          <a:p>
            <a:r>
              <a:rPr lang="en-US" sz="4800" b="1">
                <a:solidFill>
                  <a:srgbClr val="FFFFFF"/>
                </a:solidFill>
              </a:rPr>
              <a:t>Solution </a:t>
            </a:r>
            <a:endParaRPr lang="en-IN" b="1"/>
          </a:p>
        </p:txBody>
      </p:sp>
      <p:sp>
        <p:nvSpPr>
          <p:cNvPr id="1048698" name="TextBox 1048697"/>
          <p:cNvSpPr txBox="1"/>
          <p:nvPr>
            <p:custDataLst>
              <p:tags r:id="rId4"/>
            </p:custDataLst>
          </p:nvPr>
        </p:nvSpPr>
        <p:spPr>
          <a:xfrm>
            <a:off x="115203" y="1133658"/>
            <a:ext cx="5782068" cy="3785652"/>
          </a:xfrm>
          <a:prstGeom prst="rect">
            <a:avLst/>
          </a:prstGeom>
        </p:spPr>
        <p:txBody>
          <a:bodyPr wrap="square" rtlCol="0">
            <a:spAutoFit/>
          </a:bodyPr>
          <a:lstStyle/>
          <a:p>
            <a:r>
              <a:rPr lang="en-US" sz="2400">
                <a:solidFill>
                  <a:srgbClr val="000000"/>
                </a:solidFill>
              </a:rPr>
              <a:t>The solution offers a triple benefit</a:t>
            </a:r>
            <a:r>
              <a:rPr lang="en-US" sz="2400" smtClean="0">
                <a:solidFill>
                  <a:srgbClr val="000000"/>
                </a:solidFill>
              </a:rPr>
              <a:t>:</a:t>
            </a:r>
          </a:p>
          <a:p>
            <a:pPr marL="457200" indent="-457200">
              <a:buAutoNum type="arabicPeriod"/>
            </a:pPr>
            <a:r>
              <a:rPr lang="en-US" sz="2400">
                <a:solidFill>
                  <a:srgbClr val="000000"/>
                </a:solidFill>
              </a:rPr>
              <a:t>I</a:t>
            </a:r>
            <a:r>
              <a:rPr lang="en-US" sz="2400" smtClean="0">
                <a:solidFill>
                  <a:srgbClr val="000000"/>
                </a:solidFill>
              </a:rPr>
              <a:t>t </a:t>
            </a:r>
            <a:r>
              <a:rPr lang="en-US" sz="2400">
                <a:solidFill>
                  <a:srgbClr val="000000"/>
                </a:solidFill>
              </a:rPr>
              <a:t>stimulates economic growth by reducing accident-related costs, strengthens national development through enhanced road </a:t>
            </a:r>
            <a:r>
              <a:rPr lang="en-US" sz="2400" smtClean="0">
                <a:solidFill>
                  <a:srgbClr val="000000"/>
                </a:solidFill>
              </a:rPr>
              <a:t>infrastructure</a:t>
            </a:r>
            <a:r>
              <a:rPr lang="en-US" sz="2400">
                <a:solidFill>
                  <a:srgbClr val="000000"/>
                </a:solidFill>
              </a:rPr>
              <a:t>.</a:t>
            </a:r>
            <a:endParaRPr lang="en-US" sz="2400" smtClean="0">
              <a:solidFill>
                <a:srgbClr val="000000"/>
              </a:solidFill>
            </a:endParaRPr>
          </a:p>
          <a:p>
            <a:pPr marL="457200" indent="-457200">
              <a:buAutoNum type="arabicPeriod"/>
            </a:pPr>
            <a:r>
              <a:rPr lang="en-US" sz="2400" smtClean="0">
                <a:solidFill>
                  <a:srgbClr val="000000"/>
                </a:solidFill>
              </a:rPr>
              <a:t> </a:t>
            </a:r>
            <a:r>
              <a:rPr lang="en-US" sz="2400">
                <a:solidFill>
                  <a:srgbClr val="000000"/>
                </a:solidFill>
              </a:rPr>
              <a:t>lowers accident death rates, resulting in a healthier and more productive workforce. </a:t>
            </a:r>
            <a:endParaRPr lang="en-US" sz="2400" smtClean="0">
              <a:solidFill>
                <a:srgbClr val="000000"/>
              </a:solidFill>
            </a:endParaRPr>
          </a:p>
          <a:p>
            <a:pPr marL="457200" indent="-457200">
              <a:buAutoNum type="arabicPeriod"/>
            </a:pPr>
            <a:r>
              <a:rPr lang="en-US" sz="2400" smtClean="0">
                <a:solidFill>
                  <a:srgbClr val="000000"/>
                </a:solidFill>
              </a:rPr>
              <a:t>This </a:t>
            </a:r>
            <a:r>
              <a:rPr lang="en-US" sz="2400">
                <a:solidFill>
                  <a:srgbClr val="000000"/>
                </a:solidFill>
              </a:rPr>
              <a:t>multifaceted approach can lead to a more prosperous and thriving country.</a:t>
            </a:r>
            <a:endParaRPr lang="en-IN" sz="2800">
              <a:solidFill>
                <a:srgbClr val="000000"/>
              </a:solidFill>
            </a:endParaRPr>
          </a:p>
        </p:txBody>
      </p:sp>
      <p:pic>
        <p:nvPicPr>
          <p:cNvPr id="2097195" name="Picture 2097194"/>
          <p:cNvPicPr/>
          <p:nvPr>
            <p:custDataLst>
              <p:tags r:id="rId6"/>
            </p:custDataLst>
          </p:nvPr>
        </p:nvPicPr>
        <p:blipFill>
          <a:blip r:embed="rId5"/>
          <a:srcRect l="10673" t="11487" r="1017" b="13941"/>
          <a:stretch>
            <a:fillRect/>
          </a:stretch>
        </p:blipFill>
        <p:spPr>
          <a:xfrm>
            <a:off x="6099050" y="1439054"/>
            <a:ext cx="2506495" cy="1587430"/>
          </a:xfrm>
          <a:prstGeom prst="roundRect">
            <a:avLst/>
          </a:prstGeom>
        </p:spPr>
      </p:pic>
      <p:pic>
        <p:nvPicPr>
          <p:cNvPr id="2097196" name="Picture 2097195"/>
          <p:cNvPicPr/>
          <p:nvPr>
            <p:custDataLst>
              <p:tags r:id="rId8"/>
            </p:custDataLst>
          </p:nvPr>
        </p:nvPicPr>
        <p:blipFill>
          <a:blip r:embed="rId7"/>
          <a:srcRect l="6236" t="4807" r="4269" b="10492"/>
          <a:stretch>
            <a:fillRect/>
          </a:stretch>
        </p:blipFill>
        <p:spPr>
          <a:xfrm>
            <a:off x="6317246" y="3150167"/>
            <a:ext cx="1790425" cy="2007274"/>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1048650" name="Title 1048717"/>
          <p:cNvSpPr>
            <a:spLocks noGrp="1"/>
          </p:cNvSpPr>
          <p:nvPr>
            <p:ph type="title"/>
            <p:custDataLst>
              <p:tags r:id="rId3"/>
            </p:custDataLst>
          </p:nvPr>
        </p:nvSpPr>
        <p:spPr>
          <a:xfrm>
            <a:off x="2796013" y="2257651"/>
            <a:ext cx="6108200" cy="916229"/>
          </a:xfrm>
        </p:spPr>
        <p:txBody>
          <a:bodyPr>
            <a:noAutofit/>
          </a:bodyPr>
          <a:lstStyle/>
          <a:p>
            <a:r>
              <a:rPr lang="en-US" sz="8000"/>
              <a:t>Thank you </a:t>
            </a:r>
            <a:endParaRPr lang="en-IN"/>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 name="Rectangle 24">
            <a:extLst>
              <a:ext uri="{FF2B5EF4-FFF2-40B4-BE49-F238E27FC236}">
                <a16:creationId xmlns:a16="http://schemas.microsoft.com/office/drawing/2014/main" id="{73E37827-E5D7-46FD-9143-ABFBF88A628E}"/>
              </a:ext>
            </a:extLst>
          </p:cNvPr>
          <p:cNvSpPr/>
          <p:nvPr/>
        </p:nvSpPr>
        <p:spPr>
          <a:xfrm>
            <a:off x="5539012" y="1448215"/>
            <a:ext cx="1082746" cy="1103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Graphik"/>
            </a:endParaRPr>
          </a:p>
        </p:txBody>
      </p:sp>
      <p:sp>
        <p:nvSpPr>
          <p:cNvPr id="24" name="Rectangle 23">
            <a:extLst>
              <a:ext uri="{FF2B5EF4-FFF2-40B4-BE49-F238E27FC236}">
                <a16:creationId xmlns:a16="http://schemas.microsoft.com/office/drawing/2014/main" id="{171E876B-A706-450C-8C34-951E6FA6C00F}"/>
              </a:ext>
            </a:extLst>
          </p:cNvPr>
          <p:cNvSpPr/>
          <p:nvPr/>
        </p:nvSpPr>
        <p:spPr>
          <a:xfrm>
            <a:off x="639539" y="1777071"/>
            <a:ext cx="1082746" cy="1103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Graphik"/>
            </a:endParaRPr>
          </a:p>
        </p:txBody>
      </p:sp>
      <p:sp>
        <p:nvSpPr>
          <p:cNvPr id="18" name="Title 17">
            <a:extLst>
              <a:ext uri="{FF2B5EF4-FFF2-40B4-BE49-F238E27FC236}">
                <a16:creationId xmlns:a16="http://schemas.microsoft.com/office/drawing/2014/main" id="{00A31654-439B-4571-B7B1-2E29E58E752A}"/>
              </a:ext>
            </a:extLst>
          </p:cNvPr>
          <p:cNvSpPr>
            <a:spLocks noGrp="1"/>
          </p:cNvSpPr>
          <p:nvPr>
            <p:ph type="title"/>
          </p:nvPr>
        </p:nvSpPr>
        <p:spPr>
          <a:xfrm>
            <a:off x="346435" y="393793"/>
            <a:ext cx="8572500" cy="544829"/>
          </a:xfrm>
        </p:spPr>
        <p:txBody>
          <a:bodyPr>
            <a:normAutofit fontScale="90000"/>
          </a:bodyPr>
          <a:lstStyle/>
          <a:p>
            <a:r>
              <a:rPr lang="en-US">
                <a:solidFill>
                  <a:srgbClr val="FFFF00"/>
                </a:solidFill>
              </a:rPr>
              <a:t>Team details</a:t>
            </a:r>
            <a:endParaRPr lang="en-GB">
              <a:solidFill>
                <a:srgbClr val="FFFF00"/>
              </a:solidFill>
            </a:endParaRPr>
          </a:p>
        </p:txBody>
      </p:sp>
      <p:sp>
        <p:nvSpPr>
          <p:cNvPr id="10" name="Slide Number Placeholder 9">
            <a:extLst>
              <a:ext uri="{FF2B5EF4-FFF2-40B4-BE49-F238E27FC236}">
                <a16:creationId xmlns:a16="http://schemas.microsoft.com/office/drawing/2014/main" id="{4258B87F-AD17-4B30-9FAA-C5C07FCFFE87}"/>
              </a:ext>
            </a:extLst>
          </p:cNvPr>
          <p:cNvSpPr>
            <a:spLocks noGrp="1"/>
          </p:cNvSpPr>
          <p:nvPr>
            <p:ph type="sldNum" sz="quarter" idx="4294967295"/>
          </p:nvPr>
        </p:nvSpPr>
        <p:spPr>
          <a:xfrm>
            <a:off x="8629652" y="4889257"/>
            <a:ext cx="289283" cy="154781"/>
          </a:xfrm>
        </p:spPr>
        <p:txBody>
          <a:bodyPr/>
          <a:lstStyle/>
          <a:p>
            <a:pPr algn="l" defTabSz="685800">
              <a:defRPr/>
            </a:pPr>
            <a:fld id="{4F9AC08D-23A9-440E-BCB9-AA1E9877CC38}" type="slidenum">
              <a:rPr lang="en-US" sz="600">
                <a:solidFill>
                  <a:srgbClr val="000000">
                    <a:alpha val="40000"/>
                  </a:srgbClr>
                </a:solidFill>
                <a:latin typeface="Graphik"/>
              </a:rPr>
              <a:pPr algn="l" defTabSz="685800">
                <a:defRPr/>
              </a:pPr>
              <a:t>2</a:t>
            </a:fld>
            <a:endParaRPr lang="en-US" sz="600">
              <a:solidFill>
                <a:srgbClr val="000000">
                  <a:alpha val="40000"/>
                </a:srgbClr>
              </a:solidFill>
              <a:latin typeface="Graphik"/>
            </a:endParaRPr>
          </a:p>
        </p:txBody>
      </p:sp>
      <p:sp>
        <p:nvSpPr>
          <p:cNvPr id="39" name="Text Placeholder 27">
            <a:extLst>
              <a:ext uri="{FF2B5EF4-FFF2-40B4-BE49-F238E27FC236}">
                <a16:creationId xmlns:a16="http://schemas.microsoft.com/office/drawing/2014/main" id="{1D437424-4E2F-45EB-945E-4A07F8154854}"/>
              </a:ext>
            </a:extLst>
          </p:cNvPr>
          <p:cNvSpPr txBox="1"/>
          <p:nvPr/>
        </p:nvSpPr>
        <p:spPr>
          <a:xfrm>
            <a:off x="1978213" y="1574186"/>
            <a:ext cx="2382755" cy="608371"/>
          </a:xfrm>
          <a:prstGeom prst="rect">
            <a:avLst/>
          </a:prstGeom>
        </p:spPr>
        <p:txBody>
          <a:bodyPr vert="horz" lIns="0" tIns="0" rIns="0" bIns="0" rtlCol="0" anchor="b">
            <a:normAutofit fontScale="92500" lnSpcReduction="20000"/>
          </a:bodyPr>
          <a:lstStyle>
            <a:lvl1pPr marL="0" indent="0" algn="l" defTabSz="914377" rtl="0" eaLnBrk="1" latinLnBrk="0" hangingPunct="1">
              <a:lnSpc>
                <a:spcPct val="90000"/>
              </a:lnSpc>
              <a:spcBef>
                <a:spcPts val="1200"/>
              </a:spcBef>
              <a:spcAft>
                <a:spcPts val="1200"/>
              </a:spcAft>
              <a:buFont typeface="Arial" pitchFamily="34" charset="0"/>
              <a:buNone/>
              <a:defRPr lang="en-US" sz="3600" b="1" kern="1200" cap="none" baseline="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ct val="0"/>
              </a:spcBef>
              <a:spcAft>
                <a:spcPct val="0"/>
              </a:spcAft>
              <a:buFont typeface="Arial"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ct val="0"/>
              </a:spcBef>
              <a:spcAft>
                <a:spcPct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ct val="0"/>
              </a:spcBef>
              <a:spcAft>
                <a:spcPts val="800"/>
              </a:spcAft>
              <a:buFont typeface="Arial"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ct val="0"/>
              </a:spcBef>
              <a:spcAft>
                <a:spcPts val="600"/>
              </a:spcAft>
              <a:buFont typeface="Arial" pitchFamily="34" charset="0"/>
              <a:buNone/>
              <a:defRPr sz="1200" kern="1200">
                <a:solidFill>
                  <a:schemeClr val="tx1"/>
                </a:solidFill>
                <a:latin typeface="+mn-lt"/>
                <a:ea typeface="+mn-ea"/>
                <a:cs typeface="+mn-cs"/>
              </a:defRPr>
            </a:lvl9pPr>
          </a:lstStyle>
          <a:p>
            <a:pPr defTabSz="685783">
              <a:spcBef>
                <a:spcPts val="900"/>
              </a:spcBef>
              <a:spcAft>
                <a:spcPts val="900"/>
              </a:spcAft>
              <a:defRPr/>
            </a:pPr>
            <a:r>
              <a:rPr lang="en-GB" sz="2700" smtClean="0">
                <a:latin typeface="Graphik"/>
              </a:rPr>
              <a:t>PRASHANT GAUTAM</a:t>
            </a:r>
            <a:endParaRPr lang="en-GB" sz="2700">
              <a:latin typeface="Graphik"/>
            </a:endParaRPr>
          </a:p>
        </p:txBody>
      </p:sp>
      <p:sp>
        <p:nvSpPr>
          <p:cNvPr id="3" name="Rectangle 2">
            <a:extLst>
              <a:ext uri="{FF2B5EF4-FFF2-40B4-BE49-F238E27FC236}">
                <a16:creationId xmlns:a16="http://schemas.microsoft.com/office/drawing/2014/main" id="{4013373B-BBFC-437A-A7F1-E5017F23DD33}"/>
              </a:ext>
            </a:extLst>
          </p:cNvPr>
          <p:cNvSpPr/>
          <p:nvPr/>
        </p:nvSpPr>
        <p:spPr>
          <a:xfrm>
            <a:off x="191726" y="4776210"/>
            <a:ext cx="5032174" cy="213585"/>
          </a:xfrm>
          <a:prstGeom prst="rect">
            <a:avLst/>
          </a:prstGeom>
        </p:spPr>
        <p:txBody>
          <a:bodyPr wrap="square">
            <a:spAutoFit/>
          </a:bodyPr>
          <a:lstStyle/>
          <a:p>
            <a:pPr defTabSz="685800">
              <a:defRPr/>
            </a:pPr>
            <a:r>
              <a:rPr lang="en-US" sz="788" b="1" i="1">
                <a:solidFill>
                  <a:srgbClr val="000000"/>
                </a:solidFill>
                <a:highlight>
                  <a:srgbClr val="FFFF00"/>
                </a:highlight>
                <a:latin typeface="Graphik"/>
              </a:rPr>
              <a:t>All fields are mandatory</a:t>
            </a:r>
          </a:p>
        </p:txBody>
      </p:sp>
      <p:sp>
        <p:nvSpPr>
          <p:cNvPr id="30" name="Rectangle 29">
            <a:extLst>
              <a:ext uri="{FF2B5EF4-FFF2-40B4-BE49-F238E27FC236}">
                <a16:creationId xmlns:a16="http://schemas.microsoft.com/office/drawing/2014/main" id="{C66E72D5-38A8-4FA5-9EBD-60021A357B2A}"/>
              </a:ext>
            </a:extLst>
          </p:cNvPr>
          <p:cNvSpPr/>
          <p:nvPr/>
        </p:nvSpPr>
        <p:spPr>
          <a:xfrm>
            <a:off x="724887" y="3386939"/>
            <a:ext cx="1110928" cy="1103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srgbClr val="FFFFFF"/>
                </a:solidFill>
                <a:latin typeface="Graphik"/>
              </a:rPr>
              <a:t>Photo</a:t>
            </a:r>
          </a:p>
        </p:txBody>
      </p:sp>
      <p:cxnSp>
        <p:nvCxnSpPr>
          <p:cNvPr id="6" name="Straight Connector 5">
            <a:extLst>
              <a:ext uri="{FF2B5EF4-FFF2-40B4-BE49-F238E27FC236}">
                <a16:creationId xmlns:a16="http://schemas.microsoft.com/office/drawing/2014/main" id="{503A2336-9DAB-4FE3-86E5-A5694B473965}"/>
              </a:ext>
            </a:extLst>
          </p:cNvPr>
          <p:cNvCxnSpPr/>
          <p:nvPr/>
        </p:nvCxnSpPr>
        <p:spPr>
          <a:xfrm flipH="1">
            <a:off x="4572000" y="1140923"/>
            <a:ext cx="0" cy="3392794"/>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2BAEA9-C010-474F-8C80-BD3D504C25C1}"/>
              </a:ext>
            </a:extLst>
          </p:cNvPr>
          <p:cNvCxnSpPr/>
          <p:nvPr/>
        </p:nvCxnSpPr>
        <p:spPr>
          <a:xfrm>
            <a:off x="1967424" y="2154860"/>
            <a:ext cx="128850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27">
            <a:extLst>
              <a:ext uri="{FF2B5EF4-FFF2-40B4-BE49-F238E27FC236}">
                <a16:creationId xmlns:a16="http://schemas.microsoft.com/office/drawing/2014/main" id="{83134DD2-B1F2-44EA-BCAB-CB7F6D0B5057}"/>
              </a:ext>
            </a:extLst>
          </p:cNvPr>
          <p:cNvSpPr txBox="1"/>
          <p:nvPr/>
        </p:nvSpPr>
        <p:spPr>
          <a:xfrm>
            <a:off x="2063559" y="3152512"/>
            <a:ext cx="2409439" cy="608371"/>
          </a:xfrm>
          <a:prstGeom prst="rect">
            <a:avLst/>
          </a:prstGeom>
        </p:spPr>
        <p:txBody>
          <a:bodyPr vert="horz" lIns="0" tIns="0" rIns="0" bIns="0" rtlCol="0" anchor="b">
            <a:normAutofit fontScale="92500" lnSpcReduction="20000"/>
          </a:bodyPr>
          <a:lstStyle>
            <a:lvl1pPr marL="0" indent="0" algn="l" defTabSz="914377" rtl="0" eaLnBrk="1" latinLnBrk="0" hangingPunct="1">
              <a:lnSpc>
                <a:spcPct val="90000"/>
              </a:lnSpc>
              <a:spcBef>
                <a:spcPts val="1200"/>
              </a:spcBef>
              <a:spcAft>
                <a:spcPts val="1200"/>
              </a:spcAft>
              <a:buFont typeface="Arial" pitchFamily="34" charset="0"/>
              <a:buNone/>
              <a:defRPr lang="en-US" sz="3600" b="1" kern="1200" cap="none" baseline="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ct val="0"/>
              </a:spcBef>
              <a:spcAft>
                <a:spcPct val="0"/>
              </a:spcAft>
              <a:buFont typeface="Arial"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ct val="0"/>
              </a:spcBef>
              <a:spcAft>
                <a:spcPct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ct val="0"/>
              </a:spcBef>
              <a:spcAft>
                <a:spcPts val="800"/>
              </a:spcAft>
              <a:buFont typeface="Arial"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ct val="0"/>
              </a:spcBef>
              <a:spcAft>
                <a:spcPts val="600"/>
              </a:spcAft>
              <a:buFont typeface="Arial" pitchFamily="34" charset="0"/>
              <a:buNone/>
              <a:defRPr sz="1200" kern="1200">
                <a:solidFill>
                  <a:schemeClr val="tx1"/>
                </a:solidFill>
                <a:latin typeface="+mn-lt"/>
                <a:ea typeface="+mn-ea"/>
                <a:cs typeface="+mn-cs"/>
              </a:defRPr>
            </a:lvl9pPr>
          </a:lstStyle>
          <a:p>
            <a:pPr defTabSz="685783">
              <a:spcBef>
                <a:spcPts val="900"/>
              </a:spcBef>
              <a:spcAft>
                <a:spcPts val="900"/>
              </a:spcAft>
              <a:defRPr/>
            </a:pPr>
            <a:r>
              <a:rPr lang="en-GB" sz="2700" smtClean="0">
                <a:latin typeface="Graphik"/>
              </a:rPr>
              <a:t>MANEESH KUMAR</a:t>
            </a:r>
            <a:endParaRPr lang="en-GB" sz="2700">
              <a:latin typeface="Graphik"/>
            </a:endParaRPr>
          </a:p>
        </p:txBody>
      </p:sp>
      <p:cxnSp>
        <p:nvCxnSpPr>
          <p:cNvPr id="64" name="Straight Connector 63">
            <a:extLst>
              <a:ext uri="{FF2B5EF4-FFF2-40B4-BE49-F238E27FC236}">
                <a16:creationId xmlns:a16="http://schemas.microsoft.com/office/drawing/2014/main" id="{857CC230-E21C-4184-9D11-81950CC08A89}"/>
              </a:ext>
            </a:extLst>
          </p:cNvPr>
          <p:cNvCxnSpPr/>
          <p:nvPr/>
        </p:nvCxnSpPr>
        <p:spPr>
          <a:xfrm>
            <a:off x="2063560" y="3826369"/>
            <a:ext cx="128850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7" name="Text Placeholder 27">
            <a:extLst>
              <a:ext uri="{FF2B5EF4-FFF2-40B4-BE49-F238E27FC236}">
                <a16:creationId xmlns:a16="http://schemas.microsoft.com/office/drawing/2014/main" id="{AB89B70E-DDF2-41D3-9411-6AA78204B1DA}"/>
              </a:ext>
            </a:extLst>
          </p:cNvPr>
          <p:cNvSpPr txBox="1"/>
          <p:nvPr/>
        </p:nvSpPr>
        <p:spPr>
          <a:xfrm>
            <a:off x="6874232" y="1143530"/>
            <a:ext cx="1819942" cy="608371"/>
          </a:xfrm>
          <a:prstGeom prst="rect">
            <a:avLst/>
          </a:prstGeom>
        </p:spPr>
        <p:txBody>
          <a:bodyPr vert="horz" lIns="0" tIns="0" rIns="0" bIns="0" rtlCol="0" anchor="b">
            <a:normAutofit fontScale="92500" lnSpcReduction="20000"/>
          </a:bodyPr>
          <a:lstStyle>
            <a:lvl1pPr marL="0" indent="0" algn="l" defTabSz="914377" rtl="0" eaLnBrk="1" latinLnBrk="0" hangingPunct="1">
              <a:lnSpc>
                <a:spcPct val="90000"/>
              </a:lnSpc>
              <a:spcBef>
                <a:spcPts val="1200"/>
              </a:spcBef>
              <a:spcAft>
                <a:spcPts val="1200"/>
              </a:spcAft>
              <a:buFont typeface="Arial" pitchFamily="34" charset="0"/>
              <a:buNone/>
              <a:defRPr lang="en-US" sz="3600" b="1" kern="1200" cap="none" baseline="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ct val="0"/>
              </a:spcBef>
              <a:spcAft>
                <a:spcPct val="0"/>
              </a:spcAft>
              <a:buFont typeface="Arial"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ct val="0"/>
              </a:spcBef>
              <a:spcAft>
                <a:spcPct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ct val="0"/>
              </a:spcBef>
              <a:spcAft>
                <a:spcPts val="800"/>
              </a:spcAft>
              <a:buFont typeface="Arial"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ct val="0"/>
              </a:spcBef>
              <a:spcAft>
                <a:spcPts val="600"/>
              </a:spcAft>
              <a:buFont typeface="Arial" pitchFamily="34" charset="0"/>
              <a:buNone/>
              <a:defRPr sz="1200" kern="1200">
                <a:solidFill>
                  <a:schemeClr val="tx1"/>
                </a:solidFill>
                <a:latin typeface="+mn-lt"/>
                <a:ea typeface="+mn-ea"/>
                <a:cs typeface="+mn-cs"/>
              </a:defRPr>
            </a:lvl9pPr>
          </a:lstStyle>
          <a:p>
            <a:pPr defTabSz="685783">
              <a:spcBef>
                <a:spcPts val="900"/>
              </a:spcBef>
              <a:spcAft>
                <a:spcPts val="900"/>
              </a:spcAft>
              <a:defRPr/>
            </a:pPr>
            <a:r>
              <a:rPr lang="en-GB" sz="2700">
                <a:latin typeface="Graphik"/>
              </a:rPr>
              <a:t>PARAS NATH</a:t>
            </a:r>
          </a:p>
        </p:txBody>
      </p:sp>
      <p:cxnSp>
        <p:nvCxnSpPr>
          <p:cNvPr id="29" name="Straight Connector 28">
            <a:extLst>
              <a:ext uri="{FF2B5EF4-FFF2-40B4-BE49-F238E27FC236}">
                <a16:creationId xmlns:a16="http://schemas.microsoft.com/office/drawing/2014/main" id="{B388F804-0525-4F8E-A5CE-A9E521C1E260}"/>
              </a:ext>
            </a:extLst>
          </p:cNvPr>
          <p:cNvCxnSpPr/>
          <p:nvPr/>
        </p:nvCxnSpPr>
        <p:spPr>
          <a:xfrm>
            <a:off x="6863444" y="1827068"/>
            <a:ext cx="1288506"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1" name="Table 2">
            <a:extLst>
              <a:ext uri="{FF2B5EF4-FFF2-40B4-BE49-F238E27FC236}">
                <a16:creationId xmlns:a16="http://schemas.microsoft.com/office/drawing/2014/main" id="{A29DB088-2EF4-4C53-A6E2-75C9C7F34CAC}"/>
              </a:ext>
            </a:extLst>
          </p:cNvPr>
          <p:cNvGraphicFramePr>
            <a:graphicFrameLocks noGrp="1"/>
          </p:cNvGraphicFramePr>
          <p:nvPr>
            <p:extLst>
              <p:ext uri="{D42A27DB-BD31-4B8C-83A1-F6EECF244321}">
                <p14:modId xmlns:p14="http://schemas.microsoft.com/office/powerpoint/2010/main" val="1750809425"/>
              </p:ext>
            </p:extLst>
          </p:nvPr>
        </p:nvGraphicFramePr>
        <p:xfrm>
          <a:off x="346435" y="879768"/>
          <a:ext cx="8713303" cy="283841"/>
        </p:xfrm>
        <a:graphic>
          <a:graphicData uri="http://schemas.openxmlformats.org/drawingml/2006/table">
            <a:tbl>
              <a:tblPr firstRow="1" bandRow="1">
                <a:tableStyleId>{D7AC3CCA-C797-4891-BE02-D94E43425B78}</a:tableStyleId>
              </a:tblPr>
              <a:tblGrid>
                <a:gridCol w="3286766">
                  <a:extLst>
                    <a:ext uri="{9D8B030D-6E8A-4147-A177-3AD203B41FA5}">
                      <a16:colId xmlns:a16="http://schemas.microsoft.com/office/drawing/2014/main" val="129918070"/>
                    </a:ext>
                  </a:extLst>
                </a:gridCol>
                <a:gridCol w="5426537">
                  <a:extLst>
                    <a:ext uri="{9D8B030D-6E8A-4147-A177-3AD203B41FA5}">
                      <a16:colId xmlns:a16="http://schemas.microsoft.com/office/drawing/2014/main" val="1188269312"/>
                    </a:ext>
                  </a:extLst>
                </a:gridCol>
              </a:tblGrid>
              <a:tr h="283841">
                <a:tc>
                  <a:txBody>
                    <a:bodyPr vert="horz" wrap="square"/>
                    <a:lstStyle/>
                    <a:p>
                      <a:r>
                        <a:rPr lang="en-US" sz="1100">
                          <a:solidFill>
                            <a:srgbClr val="A100FF"/>
                          </a:solidFill>
                        </a:rPr>
                        <a:t>TEAM NAME: THE STARK INNOVATOR</a:t>
                      </a:r>
                    </a:p>
                  </a:txBody>
                  <a:tcPr marL="68580" marR="68580" marT="34290" marB="34290">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2">
                        <a:lumMod val="20000"/>
                        <a:lumOff val="80000"/>
                      </a:schemeClr>
                    </a:solidFill>
                  </a:tcPr>
                </a:tc>
                <a:tc>
                  <a:txBody>
                    <a:bodyPr vert="horz" wrap="square"/>
                    <a:lstStyle/>
                    <a:p>
                      <a:pPr marL="0" marR="0" lvl="0" indent="0" algn="l" defTabSz="914377" rtl="0" eaLnBrk="1" fontAlgn="auto" latinLnBrk="0" hangingPunct="1">
                        <a:lnSpc>
                          <a:spcPct val="100000"/>
                        </a:lnSpc>
                        <a:spcBef>
                          <a:spcPct val="0"/>
                        </a:spcBef>
                        <a:spcAft>
                          <a:spcPct val="0"/>
                        </a:spcAft>
                        <a:buClrTx/>
                        <a:buSzTx/>
                        <a:buFontTx/>
                        <a:buNone/>
                        <a:defRPr/>
                      </a:pPr>
                      <a:endParaRPr lang="en-US" sz="800" b="1">
                        <a:solidFill>
                          <a:srgbClr val="A100FF"/>
                        </a:solidFill>
                      </a:endParaRPr>
                    </a:p>
                  </a:txBody>
                  <a:tcPr marL="68580" marR="68580" marT="34290" marB="34290">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bg2">
                          <a:lumMod val="40000"/>
                          <a:lumOff val="6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4512452"/>
                  </a:ext>
                </a:extLst>
              </a:tr>
            </a:tbl>
          </a:graphicData>
        </a:graphic>
      </p:graphicFrame>
      <p:sp>
        <p:nvSpPr>
          <p:cNvPr id="26" name="TextBox 25">
            <a:extLst>
              <a:ext uri="{FF2B5EF4-FFF2-40B4-BE49-F238E27FC236}">
                <a16:creationId xmlns:a16="http://schemas.microsoft.com/office/drawing/2014/main" id="{F2218D32-4F17-4A5E-9BE4-29837BF54E70}"/>
              </a:ext>
            </a:extLst>
          </p:cNvPr>
          <p:cNvSpPr txBox="1"/>
          <p:nvPr/>
        </p:nvSpPr>
        <p:spPr>
          <a:xfrm>
            <a:off x="1967424" y="2253211"/>
            <a:ext cx="2072013" cy="646331"/>
          </a:xfrm>
          <a:prstGeom prst="rect">
            <a:avLst/>
          </a:prstGeom>
          <a:noFill/>
        </p:spPr>
        <p:txBody>
          <a:bodyPr wrap="square">
            <a:spAutoFit/>
          </a:bodyPr>
          <a:lstStyle/>
          <a:p>
            <a:r>
              <a:rPr lang="en-US" sz="900" smtClean="0"/>
              <a:t>College : </a:t>
            </a:r>
            <a:r>
              <a:rPr lang="en-US" sz="900" smtClean="0">
                <a:solidFill>
                  <a:srgbClr val="455368"/>
                </a:solidFill>
              </a:rPr>
              <a:t>Delhi </a:t>
            </a:r>
            <a:r>
              <a:rPr lang="en-US" sz="900">
                <a:solidFill>
                  <a:srgbClr val="455368"/>
                </a:solidFill>
              </a:rPr>
              <a:t>Technological University (DTU), New Delhi</a:t>
            </a:r>
            <a:endParaRPr lang="en-US" sz="900"/>
          </a:p>
          <a:p>
            <a:r>
              <a:rPr lang="en-US" sz="900"/>
              <a:t>Stream: CIVIL </a:t>
            </a:r>
            <a:r>
              <a:rPr lang="en-US" sz="900" smtClean="0"/>
              <a:t>ENGINEERING</a:t>
            </a:r>
            <a:endParaRPr lang="en-US" sz="900"/>
          </a:p>
          <a:p>
            <a:r>
              <a:rPr lang="en-US" sz="900"/>
              <a:t>B.TECH 4</a:t>
            </a:r>
            <a:r>
              <a:rPr lang="en-US" sz="900" baseline="30000"/>
              <a:t>th</a:t>
            </a:r>
            <a:r>
              <a:rPr lang="en-US" sz="900"/>
              <a:t> YEAR</a:t>
            </a:r>
            <a:endParaRPr lang="en-US" sz="900"/>
          </a:p>
        </p:txBody>
      </p:sp>
      <p:sp>
        <p:nvSpPr>
          <p:cNvPr id="19" name="TextBox 18">
            <a:extLst>
              <a:ext uri="{FF2B5EF4-FFF2-40B4-BE49-F238E27FC236}">
                <a16:creationId xmlns:a16="http://schemas.microsoft.com/office/drawing/2014/main" id="{BB9131AF-0078-459E-83A3-73A8BC9A11B8}"/>
              </a:ext>
            </a:extLst>
          </p:cNvPr>
          <p:cNvSpPr txBox="1"/>
          <p:nvPr/>
        </p:nvSpPr>
        <p:spPr>
          <a:xfrm>
            <a:off x="1978212" y="3927034"/>
            <a:ext cx="2072013" cy="646331"/>
          </a:xfrm>
          <a:prstGeom prst="rect">
            <a:avLst/>
          </a:prstGeom>
          <a:noFill/>
        </p:spPr>
        <p:txBody>
          <a:bodyPr wrap="square">
            <a:spAutoFit/>
          </a:bodyPr>
          <a:lstStyle/>
          <a:p>
            <a:r>
              <a:rPr lang="en-US" sz="900" smtClean="0"/>
              <a:t>College : </a:t>
            </a:r>
            <a:r>
              <a:rPr lang="en-US" sz="900" smtClean="0">
                <a:solidFill>
                  <a:srgbClr val="455368"/>
                </a:solidFill>
              </a:rPr>
              <a:t>Delhi </a:t>
            </a:r>
            <a:r>
              <a:rPr lang="en-US" sz="900">
                <a:solidFill>
                  <a:srgbClr val="455368"/>
                </a:solidFill>
              </a:rPr>
              <a:t>Technological University (DTU), New Delhi</a:t>
            </a:r>
            <a:endParaRPr lang="en-US" sz="900"/>
          </a:p>
          <a:p>
            <a:r>
              <a:rPr lang="en-US" sz="900"/>
              <a:t>Stream: </a:t>
            </a:r>
            <a:r>
              <a:rPr lang="en-US" sz="900" smtClean="0"/>
              <a:t>COMPUTER ENGINEERING</a:t>
            </a:r>
            <a:endParaRPr lang="en-US" sz="900"/>
          </a:p>
          <a:p>
            <a:r>
              <a:rPr lang="en-US" sz="900"/>
              <a:t>B.TECH </a:t>
            </a:r>
            <a:r>
              <a:rPr lang="en-US" sz="900" smtClean="0"/>
              <a:t>3</a:t>
            </a:r>
            <a:r>
              <a:rPr lang="en-US" sz="900" baseline="30000" smtClean="0"/>
              <a:t>rd</a:t>
            </a:r>
            <a:r>
              <a:rPr lang="en-US" sz="900" smtClean="0"/>
              <a:t>  </a:t>
            </a:r>
            <a:r>
              <a:rPr lang="en-US" sz="900"/>
              <a:t>YEAR</a:t>
            </a:r>
            <a:endParaRPr lang="en-US" sz="900"/>
          </a:p>
        </p:txBody>
      </p:sp>
      <p:sp>
        <p:nvSpPr>
          <p:cNvPr id="20" name="TextBox 19">
            <a:extLst>
              <a:ext uri="{FF2B5EF4-FFF2-40B4-BE49-F238E27FC236}">
                <a16:creationId xmlns:a16="http://schemas.microsoft.com/office/drawing/2014/main" id="{10AF310E-EC91-4906-9FCC-95C833C3D011}"/>
              </a:ext>
            </a:extLst>
          </p:cNvPr>
          <p:cNvSpPr txBox="1"/>
          <p:nvPr/>
        </p:nvSpPr>
        <p:spPr>
          <a:xfrm>
            <a:off x="6842041" y="1925419"/>
            <a:ext cx="2072013" cy="646331"/>
          </a:xfrm>
          <a:prstGeom prst="rect">
            <a:avLst/>
          </a:prstGeom>
          <a:noFill/>
        </p:spPr>
        <p:txBody>
          <a:bodyPr wrap="square">
            <a:spAutoFit/>
          </a:bodyPr>
          <a:lstStyle/>
          <a:p>
            <a:r>
              <a:rPr lang="en-US" sz="900" smtClean="0"/>
              <a:t>College : </a:t>
            </a:r>
            <a:r>
              <a:rPr lang="en-US" sz="900" smtClean="0">
                <a:solidFill>
                  <a:srgbClr val="455368"/>
                </a:solidFill>
              </a:rPr>
              <a:t>Delhi </a:t>
            </a:r>
            <a:r>
              <a:rPr lang="en-US" sz="900">
                <a:solidFill>
                  <a:srgbClr val="455368"/>
                </a:solidFill>
              </a:rPr>
              <a:t>Technological University (DTU), New Delhi</a:t>
            </a:r>
            <a:endParaRPr lang="en-US" sz="900"/>
          </a:p>
          <a:p>
            <a:r>
              <a:rPr lang="en-US" sz="900"/>
              <a:t>Stream: CIVIL </a:t>
            </a:r>
            <a:r>
              <a:rPr lang="en-US" sz="900" smtClean="0"/>
              <a:t>ENGINEERING</a:t>
            </a:r>
            <a:endParaRPr lang="en-US" sz="900"/>
          </a:p>
          <a:p>
            <a:r>
              <a:rPr lang="en-US" sz="900" smtClean="0"/>
              <a:t>B.TECH 4</a:t>
            </a:r>
            <a:r>
              <a:rPr lang="en-US" sz="900" baseline="30000" smtClean="0"/>
              <a:t>th</a:t>
            </a:r>
            <a:r>
              <a:rPr lang="en-US" sz="900" smtClean="0"/>
              <a:t> YEAR</a:t>
            </a:r>
            <a:endParaRPr lang="en-US" sz="900"/>
          </a:p>
        </p:txBody>
      </p:sp>
      <p:pic>
        <p:nvPicPr>
          <p:cNvPr id="5" name="Picture 4">
            <a:extLst>
              <a:ext uri="{FF2B5EF4-FFF2-40B4-BE49-F238E27FC236}">
                <a16:creationId xmlns:a16="http://schemas.microsoft.com/office/drawing/2014/main" id="{BD46712C-837D-A26F-D88A-478F092D8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743" y="1299031"/>
            <a:ext cx="1082746" cy="1149858"/>
          </a:xfrm>
          <a:prstGeom prst="rect">
            <a:avLst/>
          </a:prstGeom>
        </p:spPr>
      </p:pic>
      <p:pic>
        <p:nvPicPr>
          <p:cNvPr id="7" name="Picture 6">
            <a:extLst>
              <a:ext uri="{FF2B5EF4-FFF2-40B4-BE49-F238E27FC236}">
                <a16:creationId xmlns:a16="http://schemas.microsoft.com/office/drawing/2014/main" id="{98A69B24-CE0F-4AB5-101D-6B781F670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38" y="3254044"/>
            <a:ext cx="1089951" cy="1175942"/>
          </a:xfrm>
          <a:prstGeom prst="rect">
            <a:avLst/>
          </a:prstGeom>
        </p:spPr>
      </p:pic>
      <p:pic>
        <p:nvPicPr>
          <p:cNvPr id="11" name="Picture 10">
            <a:extLst>
              <a:ext uri="{FF2B5EF4-FFF2-40B4-BE49-F238E27FC236}">
                <a16:creationId xmlns:a16="http://schemas.microsoft.com/office/drawing/2014/main" id="{8014756E-2A3A-39A5-80B5-FEE350145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15" y="1574186"/>
            <a:ext cx="1086200" cy="1246987"/>
          </a:xfrm>
          <a:prstGeom prst="rect">
            <a:avLst/>
          </a:prstGeom>
        </p:spPr>
      </p:pic>
      <p:sp>
        <p:nvSpPr>
          <p:cNvPr id="2" name="TextBox 1">
            <a:extLst>
              <a:ext uri="{FF2B5EF4-FFF2-40B4-BE49-F238E27FC236}">
                <a16:creationId xmlns:a16="http://schemas.microsoft.com/office/drawing/2014/main" id="{A15BEE75-1C43-8EAD-1E2F-7114E8E03190}"/>
              </a:ext>
            </a:extLst>
          </p:cNvPr>
          <p:cNvSpPr txBox="1"/>
          <p:nvPr/>
        </p:nvSpPr>
        <p:spPr>
          <a:xfrm>
            <a:off x="4647552" y="2842396"/>
            <a:ext cx="4335032" cy="2031325"/>
          </a:xfrm>
          <a:prstGeom prst="rect">
            <a:avLst/>
          </a:prstGeom>
          <a:noFill/>
        </p:spPr>
        <p:txBody>
          <a:bodyPr wrap="square" rtlCol="0">
            <a:spAutoFit/>
          </a:bodyPr>
          <a:lstStyle/>
          <a:p>
            <a:r>
              <a:rPr lang="en-IN" sz="1400"/>
              <a:t>ABOUT US </a:t>
            </a:r>
          </a:p>
          <a:p>
            <a:r>
              <a:rPr lang="en-IN" sz="1400"/>
              <a:t>● </a:t>
            </a:r>
            <a:r>
              <a:rPr lang="en-IN" sz="1400" b="1" u="sng">
                <a:solidFill>
                  <a:srgbClr val="FF0000"/>
                </a:solidFill>
              </a:rPr>
              <a:t>3rd Rank on National Level in NSG (National Security Guard) Hackathon. </a:t>
            </a:r>
            <a:r>
              <a:rPr lang="en-IN" sz="1400"/>
              <a:t>Made Virtual Combat Simulator machine for NSG Black commandos to trained army. </a:t>
            </a:r>
          </a:p>
          <a:p>
            <a:r>
              <a:rPr lang="en-IN" sz="1400"/>
              <a:t>● Second Position on Zonal Level science competition . Made a Laser Alarm System for Banks and office.</a:t>
            </a:r>
          </a:p>
          <a:p>
            <a:r>
              <a:rPr lang="en-IN" sz="1400"/>
              <a:t> ● Made a Talking non Motile Robot </a:t>
            </a:r>
          </a:p>
          <a:p>
            <a:r>
              <a:rPr lang="en-IN" sz="1400"/>
              <a:t>● Made Bump Integrator &amp;Made a Smart Cloth Band IoT watch</a:t>
            </a:r>
          </a:p>
        </p:txBody>
      </p:sp>
    </p:spTree>
    <p:extLst>
      <p:ext uri="{BB962C8B-B14F-4D97-AF65-F5344CB8AC3E}">
        <p14:creationId xmlns:p14="http://schemas.microsoft.com/office/powerpoint/2010/main" val="2959471642"/>
      </p:ext>
    </p:extLst>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48619" name="Title 3"/>
          <p:cNvSpPr>
            <a:spLocks noGrp="1"/>
          </p:cNvSpPr>
          <p:nvPr>
            <p:ph type="title"/>
          </p:nvPr>
        </p:nvSpPr>
        <p:spPr>
          <a:xfrm>
            <a:off x="139640" y="112844"/>
            <a:ext cx="8093365" cy="916230"/>
          </a:xfrm>
        </p:spPr>
        <p:txBody>
          <a:bodyPr/>
          <a:lstStyle/>
          <a:p>
            <a:r>
              <a:rPr lang="en-US"/>
              <a:t>ROAD Accident in INDIA</a:t>
            </a:r>
          </a:p>
        </p:txBody>
      </p:sp>
      <p:pic>
        <p:nvPicPr>
          <p:cNvPr id="2097161" name="Picture 2097164"/>
          <p:cNvPicPr/>
          <p:nvPr/>
        </p:nvPicPr>
        <p:blipFill>
          <a:blip r:embed="rId2"/>
          <a:srcRect t="3231" r="1445" b="2051"/>
          <a:stretch>
            <a:fillRect/>
          </a:stretch>
        </p:blipFill>
        <p:spPr>
          <a:xfrm>
            <a:off x="0" y="1351846"/>
            <a:ext cx="6390906" cy="3828985"/>
          </a:xfrm>
          <a:prstGeom prst="roundRect">
            <a:avLst/>
          </a:prstGeom>
        </p:spPr>
      </p:pic>
      <p:pic>
        <p:nvPicPr>
          <p:cNvPr id="2097162" name="Picture 2097195"/>
          <p:cNvPicPr/>
          <p:nvPr/>
        </p:nvPicPr>
        <p:blipFill>
          <a:blip r:embed="rId3"/>
          <a:srcRect l="4697" r="4697" b="61"/>
          <a:stretch>
            <a:fillRect/>
          </a:stretch>
        </p:blipFill>
        <p:spPr>
          <a:xfrm>
            <a:off x="6390906" y="3530904"/>
            <a:ext cx="2587924" cy="1611615"/>
          </a:xfrm>
          <a:prstGeom prst="roundRect">
            <a:avLst/>
          </a:prstGeom>
        </p:spPr>
      </p:pic>
      <p:pic>
        <p:nvPicPr>
          <p:cNvPr id="2097187" name="Picture 2097186"/>
          <p:cNvPicPr/>
          <p:nvPr/>
        </p:nvPicPr>
        <p:blipFill>
          <a:blip r:embed="rId4"/>
          <a:srcRect l="5193" r="5193" b="17"/>
          <a:stretch>
            <a:fillRect/>
          </a:stretch>
        </p:blipFill>
        <p:spPr>
          <a:xfrm>
            <a:off x="6262502" y="1351845"/>
            <a:ext cx="1970503" cy="1970503"/>
          </a:xfrm>
          <a:prstGeom prst="ellipse">
            <a:avLst/>
          </a:prstGeom>
        </p:spPr>
      </p:pic>
    </p:spTree>
    <p:extLst>
      <p:ext uri="{BB962C8B-B14F-4D97-AF65-F5344CB8AC3E}">
        <p14:creationId xmlns:p14="http://schemas.microsoft.com/office/powerpoint/2010/main" val="16310304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097153" name="Picture 2097189"/>
          <p:cNvPicPr/>
          <p:nvPr/>
        </p:nvPicPr>
        <p:blipFill>
          <a:blip r:embed="rId2"/>
          <a:stretch>
            <a:fillRect/>
          </a:stretch>
        </p:blipFill>
        <p:spPr>
          <a:xfrm>
            <a:off x="-150956" y="2571750"/>
            <a:ext cx="5731911" cy="2776490"/>
          </a:xfrm>
          <a:prstGeom prst="rect">
            <a:avLst/>
          </a:prstGeom>
        </p:spPr>
      </p:pic>
      <p:sp>
        <p:nvSpPr>
          <p:cNvPr id="1048594" name="Title 1"/>
          <p:cNvSpPr>
            <a:spLocks noGrp="1"/>
          </p:cNvSpPr>
          <p:nvPr>
            <p:ph type="ctrTitle"/>
          </p:nvPr>
        </p:nvSpPr>
        <p:spPr>
          <a:xfrm>
            <a:off x="-9150" y="281175"/>
            <a:ext cx="5919228" cy="1048962"/>
          </a:xfrm>
        </p:spPr>
        <p:txBody>
          <a:bodyPr>
            <a:normAutofit fontScale="90000"/>
          </a:bodyPr>
          <a:lstStyle/>
          <a:p>
            <a:pPr algn="ctr"/>
            <a:r>
              <a:rPr lang="en-US" sz="4800" b="1" i="1" u="sng">
                <a:solidFill>
                  <a:srgbClr val="FFFFFF"/>
                </a:solidFill>
                <a:effectLst>
                  <a:outerShdw blurRad="38100" dist="38100" dir="2700000" algn="br" rotWithShape="0">
                    <a:srgbClr val="000000"/>
                  </a:outerShdw>
                </a:effectLst>
              </a:rPr>
              <a:t>S.A.S and Compact Bump Integrator </a:t>
            </a:r>
            <a:endParaRPr lang="en-US" b="1" i="1" u="sng">
              <a:solidFill>
                <a:srgbClr val="FFC000"/>
              </a:solidFill>
              <a:effectLst>
                <a:outerShdw blurRad="38100" dist="38100" dir="2700000" algn="br" rotWithShape="0">
                  <a:srgbClr val="000000"/>
                </a:outerShdw>
              </a:effectLst>
            </a:endParaRPr>
          </a:p>
        </p:txBody>
      </p:sp>
      <p:pic>
        <p:nvPicPr>
          <p:cNvPr id="2097193" name="Picture 2097192"/>
          <p:cNvPicPr/>
          <p:nvPr/>
        </p:nvPicPr>
        <p:blipFill>
          <a:blip r:embed="rId3"/>
          <a:srcRect l="5193" r="5193" b="17"/>
          <a:stretch>
            <a:fillRect/>
          </a:stretch>
        </p:blipFill>
        <p:spPr>
          <a:xfrm rot="12312" flipH="1">
            <a:off x="6049868" y="2009066"/>
            <a:ext cx="2804743" cy="2947058"/>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a:extLst>
              <a:ext uri="{FF2B5EF4-FFF2-40B4-BE49-F238E27FC236}">
                <a16:creationId xmlns:a16="http://schemas.microsoft.com/office/drawing/2014/main" id="{5BCA900D-4BD8-EC1F-4C6E-611C46C9D463}"/>
              </a:ext>
            </a:extLst>
          </p:cNvPr>
          <p:cNvSpPr>
            <a:spLocks noGrp="1"/>
          </p:cNvSpPr>
          <p:nvPr>
            <p:ph type="title"/>
          </p:nvPr>
        </p:nvSpPr>
        <p:spPr/>
        <p:txBody>
          <a:bodyPr>
            <a:normAutofit/>
          </a:bodyPr>
          <a:lstStyle/>
          <a:p>
            <a:r>
              <a:rPr lang="en-US" sz="1800" b="1">
                <a:effectLst/>
                <a:latin typeface="Times New Roman" panose="02020603050405020304" pitchFamily="18" charset="0"/>
                <a:ea typeface="Calibri" panose="020f0502020204030204" pitchFamily="34" charset="0"/>
                <a:cs typeface="Mangal" panose="02040503050203030202" pitchFamily="18" charset="0"/>
              </a:rPr>
              <a:t>VEHICLES WITH ACCIDENT </a:t>
            </a:r>
            <a:r>
              <a:rPr lang="en-US" sz="1800" b="1" smtClean="0">
                <a:effectLst/>
                <a:latin typeface="Times New Roman" panose="02020603050405020304" pitchFamily="18" charset="0"/>
                <a:ea typeface="Calibri" panose="020f0502020204030204" pitchFamily="34" charset="0"/>
                <a:cs typeface="Mangal" panose="02040503050203030202" pitchFamily="18" charset="0"/>
              </a:rPr>
              <a:t>ALERT </a:t>
            </a:r>
            <a:r>
              <a:rPr lang="en-US" sz="1800" b="1">
                <a:effectLst/>
                <a:latin typeface="Times New Roman" panose="02020603050405020304" pitchFamily="18" charset="0"/>
                <a:ea typeface="Calibri" panose="020f0502020204030204" pitchFamily="34" charset="0"/>
                <a:cs typeface="Mangal" panose="02040503050203030202" pitchFamily="18" charset="0"/>
              </a:rPr>
              <a:t>SYSTEM :</a:t>
            </a:r>
            <a:br>
              <a:rPr lang="en-IN" sz="1800">
                <a:effectLst/>
                <a:latin typeface="Calibri" panose="020f0502020204030204" pitchFamily="34" charset="0"/>
                <a:ea typeface="Calibri" panose="020f0502020204030204" pitchFamily="34" charset="0"/>
                <a:cs typeface="Mangal" panose="02040503050203030202" pitchFamily="18" charset="0"/>
              </a:rPr>
            </a:br>
            <a:endParaRPr lang="en-IN"/>
          </a:p>
        </p:txBody>
      </p:sp>
      <p:sp>
        <p:nvSpPr>
          <p:cNvPr id="7" name="TextBox 6">
            <a:extLst>
              <a:ext uri="{FF2B5EF4-FFF2-40B4-BE49-F238E27FC236}">
                <a16:creationId xmlns:a16="http://schemas.microsoft.com/office/drawing/2014/main" id="{15DDB681-9386-366F-C761-6E271106B7B5}"/>
              </a:ext>
            </a:extLst>
          </p:cNvPr>
          <p:cNvSpPr txBox="1"/>
          <p:nvPr/>
        </p:nvSpPr>
        <p:spPr>
          <a:xfrm>
            <a:off x="702709" y="1358600"/>
            <a:ext cx="4886560" cy="3416320"/>
          </a:xfrm>
          <a:prstGeom prst="rect">
            <a:avLst/>
          </a:prstGeom>
          <a:noFill/>
        </p:spPr>
        <p:txBody>
          <a:bodyPr wrap="square" rtlCol="0">
            <a:spAutoFit/>
          </a:bodyPr>
          <a:lstStyle/>
          <a:p>
            <a:pPr marL="285750" indent="-285750">
              <a:buFont typeface="Arial" pitchFamily="34" charset="0"/>
              <a:buChar char="•"/>
            </a:pPr>
            <a:r>
              <a:rPr lang="en-US" sz="1600" b="1" strike="noStrike">
                <a:solidFill>
                  <a:srgbClr val="1D3A00"/>
                </a:solidFill>
                <a:effectLst/>
                <a:latin typeface="Segoe UI" panose="020b0502040204020203" pitchFamily="34" charset="0"/>
                <a:ea typeface="Calibri" panose="020f0502020204030204" pitchFamily="34" charset="0"/>
                <a:cs typeface="Mangal" panose="02040503050203030202" pitchFamily="18" charset="0"/>
                <a:hlinkClick r:id="rId2">
                  <a:extLst>
                    <a:ext uri="{A12FA001-AC4F-418D-AE19-62706E023703}">
                      <ahyp:hlinkClr xmlns:ahyp="http://schemas.microsoft.com/office/drawing/2018/hyperlinkcolor" xmlns="" val="tx"/>
                    </a:ext>
                  </a:extLst>
                </a:hlinkClick>
              </a:rPr>
              <a:t>Google Pixel’s Car Crash </a:t>
            </a:r>
            <a:r>
              <a:rPr lang="en-US" sz="1600" b="1" strike="noStrike" smtClean="0">
                <a:solidFill>
                  <a:srgbClr val="1D3A00"/>
                </a:solidFill>
                <a:effectLst/>
                <a:latin typeface="Segoe UI" panose="020b0502040204020203" pitchFamily="34" charset="0"/>
                <a:ea typeface="Calibri" panose="020f0502020204030204" pitchFamily="34" charset="0"/>
                <a:cs typeface="Mangal" panose="02040503050203030202" pitchFamily="18" charset="0"/>
                <a:hlinkClick r:id="rId2">
                  <a:extLst>
                    <a:ext uri="{A12FA001-AC4F-418D-AE19-62706E023703}">
                      <ahyp:hlinkClr xmlns:ahyp="http://schemas.microsoft.com/office/drawing/2018/hyperlinkcolor" xmlns="" val="tx"/>
                    </a:ext>
                  </a:extLst>
                </a:hlinkClick>
              </a:rPr>
              <a:t>Detection </a:t>
            </a:r>
            <a:r>
              <a:rPr lang="en-US" sz="1600" b="1" smtClean="0">
                <a:solidFill>
                  <a:srgbClr val="FF0000"/>
                </a:solidFill>
                <a:effectLst/>
                <a:latin typeface="Segoe UI" panose="020b0502040204020203" pitchFamily="34" charset="0"/>
                <a:ea typeface="Calibri" panose="020f0502020204030204" pitchFamily="34" charset="0"/>
                <a:cs typeface="Mangal" panose="02040503050203030202" pitchFamily="18" charset="0"/>
                <a:hlinkClick r:id="rId2">
                  <a:extLst>
                    <a:ext uri="{A12FA001-AC4F-418D-AE19-62706E023703}">
                      <ahyp:hlinkClr xmlns:ahyp="http://schemas.microsoft.com/office/drawing/2018/hyperlinkcolor" xmlns="" val="tx"/>
                    </a:ext>
                  </a:extLst>
                </a:hlinkClick>
              </a:rPr>
              <a:t>Feature</a:t>
            </a:r>
            <a:r>
              <a:rPr lang="en-US" sz="1800">
                <a:solidFill>
                  <a:srgbClr val="FF0000"/>
                </a:solidFill>
                <a:effectLst/>
                <a:latin typeface="Segoe UI" panose="020b0502040204020203" pitchFamily="34" charset="0"/>
                <a:ea typeface="Calibri" panose="020f0502020204030204" pitchFamily="34" charset="0"/>
                <a:cs typeface="Mangal" panose="02040503050203030202" pitchFamily="18" charset="0"/>
                <a:hlinkClick r:id="rId2">
                  <a:extLst>
                    <a:ext uri="{A12FA001-AC4F-418D-AE19-62706E023703}">
                      <ahyp:hlinkClr xmlns:ahyp="http://schemas.microsoft.com/office/drawing/2018/hyperlinkcolor" xmlns="" val="tx"/>
                    </a:ext>
                  </a:extLst>
                </a:hlinkClick>
              </a:rPr>
              <a:t>:</a:t>
            </a:r>
            <a:r>
              <a:rPr lang="en-US" sz="1800">
                <a:solidFill>
                  <a:srgbClr val="FF0000"/>
                </a:solidFill>
                <a:effectLst/>
                <a:latin typeface="Calibri" panose="020f0502020204030204" pitchFamily="34" charset="0"/>
                <a:ea typeface="Calibri" panose="020f0502020204030204" pitchFamily="34" charset="0"/>
                <a:cs typeface="Mangal" panose="02040503050203030202" pitchFamily="18" charset="0"/>
              </a:rPr>
              <a:t>  </a:t>
            </a:r>
            <a:r>
              <a:rPr lang="en-US" sz="1800">
                <a:solidFill>
                  <a:srgbClr val="1D3A00"/>
                </a:solidFill>
                <a:effectLst/>
                <a:latin typeface="Segoe UI" panose="020b0502040204020203" pitchFamily="34" charset="0"/>
                <a:ea typeface="Calibri" panose="020f0502020204030204" pitchFamily="34" charset="0"/>
                <a:cs typeface="Mangal" panose="02040503050203030202" pitchFamily="18" charset="0"/>
              </a:rPr>
              <a:t> </a:t>
            </a:r>
            <a:endParaRPr lang="en-IN">
              <a:solidFill>
                <a:srgbClr val="1D3A00"/>
              </a:solidFill>
              <a:latin typeface="Calibri" panose="020f0502020204030204" pitchFamily="34" charset="0"/>
              <a:ea typeface="Calibri" panose="020f0502020204030204" pitchFamily="34" charset="0"/>
              <a:cs typeface="Mangal" panose="02040503050203030202" pitchFamily="18" charset="0"/>
            </a:endParaRPr>
          </a:p>
          <a:p>
            <a:endParaRPr lang="en-US" sz="1800" smtClean="0">
              <a:solidFill>
                <a:srgbClr val="1D3A00"/>
              </a:solidFill>
              <a:effectLst/>
              <a:latin typeface="Times New Roman" panose="02020603050405020304" pitchFamily="18" charset="0"/>
              <a:ea typeface="Calibri" panose="020f0502020204030204" pitchFamily="34" charset="0"/>
              <a:cs typeface="Mangal" panose="02040503050203030202" pitchFamily="18" charset="0"/>
            </a:endParaRPr>
          </a:p>
          <a:p>
            <a:r>
              <a:rPr lang="en-US" sz="1800" smtClean="0">
                <a:solidFill>
                  <a:srgbClr val="1D3A00"/>
                </a:solidFill>
                <a:effectLst/>
                <a:latin typeface="Times New Roman" panose="02020603050405020304" pitchFamily="18" charset="0"/>
                <a:ea typeface="Calibri" panose="020f0502020204030204" pitchFamily="34" charset="0"/>
                <a:cs typeface="Mangal" panose="02040503050203030202" pitchFamily="18" charset="0"/>
              </a:rPr>
              <a:t>Available </a:t>
            </a:r>
            <a:r>
              <a:rPr lang="en-US" sz="1800">
                <a:solidFill>
                  <a:srgbClr val="1D3A00"/>
                </a:solidFill>
                <a:effectLst/>
                <a:latin typeface="Times New Roman" panose="02020603050405020304" pitchFamily="18" charset="0"/>
                <a:ea typeface="Calibri" panose="020f0502020204030204" pitchFamily="34" charset="0"/>
                <a:cs typeface="Mangal" panose="02040503050203030202" pitchFamily="18" charset="0"/>
              </a:rPr>
              <a:t>in Google Pixel Phone starting from Pixel 4A.</a:t>
            </a:r>
            <a:endParaRPr lang="en-IN" sz="1800">
              <a:solidFill>
                <a:srgbClr val="1D3A00"/>
              </a:solidFill>
              <a:effectLst/>
              <a:latin typeface="Calibri" panose="020f0502020204030204" pitchFamily="34" charset="0"/>
              <a:ea typeface="Calibri" panose="020f0502020204030204" pitchFamily="34" charset="0"/>
              <a:cs typeface="Mangal" panose="02040503050203030202" pitchFamily="18" charset="0"/>
            </a:endParaRPr>
          </a:p>
          <a:p>
            <a:r>
              <a:rPr lang="en-US" sz="1800">
                <a:solidFill>
                  <a:srgbClr val="1D3A00"/>
                </a:solidFill>
                <a:effectLst/>
                <a:latin typeface="Segoe UI" panose="020b0502040204020203" pitchFamily="34" charset="0"/>
                <a:ea typeface="Calibri" panose="020f0502020204030204" pitchFamily="34" charset="0"/>
              </a:rPr>
              <a:t>Price to this phone is Rs.</a:t>
            </a:r>
            <a:r>
              <a:rPr lang="en-US" sz="1800">
                <a:solidFill>
                  <a:srgbClr val="1D3A00"/>
                </a:solidFill>
                <a:effectLst/>
                <a:latin typeface="Times New Roman" panose="02020603050405020304" pitchFamily="18" charset="0"/>
                <a:ea typeface="Calibri" panose="020f0502020204030204" pitchFamily="34" charset="0"/>
              </a:rPr>
              <a:t> </a:t>
            </a:r>
            <a:r>
              <a:rPr lang="en-US" sz="1800" smtClean="0">
                <a:solidFill>
                  <a:srgbClr val="1D3A00"/>
                </a:solidFill>
                <a:effectLst/>
                <a:latin typeface="Times New Roman" panose="02020603050405020304" pitchFamily="18" charset="0"/>
                <a:ea typeface="Calibri" panose="020f0502020204030204" pitchFamily="34" charset="0"/>
              </a:rPr>
              <a:t>99,900</a:t>
            </a:r>
            <a:endParaRPr lang="en-US">
              <a:solidFill>
                <a:srgbClr val="1D3A00"/>
              </a:solidFill>
              <a:latin typeface="Times New Roman" panose="02020603050405020304" pitchFamily="18" charset="0"/>
              <a:ea typeface="Calibri" panose="020f0502020204030204" pitchFamily="34" charset="0"/>
            </a:endParaRPr>
          </a:p>
          <a:p>
            <a:pPr marL="285750" indent="-285750">
              <a:buFont typeface="Arial" pitchFamily="34" charset="0"/>
              <a:buChar char="•"/>
            </a:pPr>
            <a:r>
              <a:rPr lang="en-US" sz="1800" b="1" u="sng">
                <a:solidFill>
                  <a:srgbClr val="1D3A00"/>
                </a:solidFill>
                <a:effectLst/>
                <a:latin typeface="Segoe UI" panose="020b0502040204020203" pitchFamily="34" charset="0"/>
                <a:ea typeface="Calibri" panose="020f0502020204030204" pitchFamily="34" charset="0"/>
              </a:rPr>
              <a:t>On-Board Units in Vehicles</a:t>
            </a:r>
            <a:r>
              <a:rPr lang="en-US" sz="1800">
                <a:solidFill>
                  <a:srgbClr val="1D3A00"/>
                </a:solidFill>
                <a:effectLst/>
                <a:latin typeface="Segoe UI" panose="020b0502040204020203" pitchFamily="34" charset="0"/>
                <a:ea typeface="Calibri" panose="020f0502020204030204" pitchFamily="34" charset="0"/>
              </a:rPr>
              <a:t>:</a:t>
            </a:r>
            <a:endParaRPr lang="en-US" sz="1800">
              <a:solidFill>
                <a:srgbClr val="1D3A00"/>
              </a:solidFill>
              <a:effectLst/>
              <a:latin typeface="Times New Roman" panose="02020603050405020304" pitchFamily="18" charset="0"/>
              <a:ea typeface="Calibri" panose="020f0502020204030204" pitchFamily="34" charset="0"/>
            </a:endParaRPr>
          </a:p>
          <a:p>
            <a:r>
              <a:rPr lang="en-US" i="0">
                <a:solidFill>
                  <a:srgbClr val="1D3A00"/>
                </a:solidFill>
                <a:effectLst/>
                <a:latin typeface="Google Sans"/>
              </a:rPr>
              <a:t>The price of an on-board unit (OBU) that can detect accidents can vary depending on the manufacturer, the features of the OBU, and the quantity purchased. However, they typically range in price from 10k to 40k per unit.</a:t>
            </a:r>
            <a:endParaRPr lang="en-IN">
              <a:solidFill>
                <a:srgbClr val="1D3A00"/>
              </a:solidFill>
            </a:endParaRPr>
          </a:p>
        </p:txBody>
      </p:sp>
      <p:pic>
        <p:nvPicPr>
          <p:cNvPr id="2" name="Picture 1">
            <a:extLst>
              <a:ext uri="{FF2B5EF4-FFF2-40B4-BE49-F238E27FC236}">
                <a16:creationId xmlns:a16="http://schemas.microsoft.com/office/drawing/2014/main" id="{D106A6E3-DED0-5C87-BFB4-A7E176B48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858112" y="1274069"/>
            <a:ext cx="2314337" cy="1709583"/>
          </a:xfrm>
          <a:prstGeom prst="rect">
            <a:avLst/>
          </a:prstGeom>
          <a:noFill/>
          <a:ln>
            <a:noFill/>
          </a:ln>
        </p:spPr>
      </p:pic>
      <p:pic>
        <p:nvPicPr>
          <p:cNvPr id="3" name="Picture 2">
            <a:extLst>
              <a:ext uri="{FF2B5EF4-FFF2-40B4-BE49-F238E27FC236}">
                <a16:creationId xmlns:a16="http://schemas.microsoft.com/office/drawing/2014/main" id="{AB3DE98F-F311-85AD-A51E-12D5711EE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858112" y="2983652"/>
            <a:ext cx="2373862" cy="1708621"/>
          </a:xfrm>
          <a:prstGeom prst="rect">
            <a:avLst/>
          </a:prstGeom>
          <a:noFill/>
          <a:ln>
            <a:noFill/>
          </a:ln>
        </p:spPr>
      </p:pic>
    </p:spTree>
    <p:extLst>
      <p:ext uri="{BB962C8B-B14F-4D97-AF65-F5344CB8AC3E}">
        <p14:creationId xmlns:p14="http://schemas.microsoft.com/office/powerpoint/2010/main" val="1304410560"/>
      </p:ext>
    </p:extLst>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48693" name="Title 1048692"/>
          <p:cNvSpPr>
            <a:spLocks noGrp="1"/>
          </p:cNvSpPr>
          <p:nvPr>
            <p:ph type="title"/>
          </p:nvPr>
        </p:nvSpPr>
        <p:spPr>
          <a:xfrm>
            <a:off x="-745037" y="0"/>
            <a:ext cx="5846690" cy="508428"/>
          </a:xfrm>
        </p:spPr>
        <p:txBody>
          <a:bodyPr>
            <a:noAutofit/>
          </a:bodyPr>
          <a:lstStyle/>
          <a:p>
            <a:br>
              <a:rPr lang="en-US" sz="3600" b="1"/>
            </a:br>
            <a:r>
              <a:rPr lang="en-US" sz="3600" b="1">
                <a:solidFill>
                  <a:srgbClr val="FFFFFF"/>
                </a:solidFill>
              </a:rPr>
              <a:t>Problem Statement </a:t>
            </a:r>
            <a:endParaRPr lang="en-IN" b="1"/>
          </a:p>
        </p:txBody>
      </p:sp>
      <p:sp>
        <p:nvSpPr>
          <p:cNvPr id="1048694" name="TextBox 1048693"/>
          <p:cNvSpPr txBox="1"/>
          <p:nvPr/>
        </p:nvSpPr>
        <p:spPr>
          <a:xfrm>
            <a:off x="186390" y="1459229"/>
            <a:ext cx="4704899" cy="2862322"/>
          </a:xfrm>
          <a:prstGeom prst="rect">
            <a:avLst/>
          </a:prstGeom>
        </p:spPr>
        <p:txBody>
          <a:bodyPr wrap="square" rtlCol="0">
            <a:spAutoFit/>
          </a:bodyPr>
          <a:lstStyle/>
          <a:p>
            <a:r>
              <a:rPr lang="en-US" sz="2000">
                <a:solidFill>
                  <a:srgbClr val="000000"/>
                </a:solidFill>
              </a:rPr>
              <a:t>The challenge involves </a:t>
            </a:r>
            <a:r>
              <a:rPr lang="en-US" sz="2000" smtClean="0">
                <a:solidFill>
                  <a:srgbClr val="000000"/>
                </a:solidFill>
              </a:rPr>
              <a:t>strengthening of </a:t>
            </a:r>
            <a:r>
              <a:rPr lang="en-US" sz="2000">
                <a:solidFill>
                  <a:srgbClr val="000000"/>
                </a:solidFill>
              </a:rPr>
              <a:t>Security Alert System (SAS) and creating a cost-effective, compact version of the bump integrator, a road quality assessment machine. The </a:t>
            </a:r>
            <a:r>
              <a:rPr lang="en-US" sz="2000" smtClean="0">
                <a:solidFill>
                  <a:srgbClr val="000000"/>
                </a:solidFill>
              </a:rPr>
              <a:t>IOT-based </a:t>
            </a:r>
            <a:r>
              <a:rPr lang="en-US" sz="2000">
                <a:solidFill>
                  <a:srgbClr val="000000"/>
                </a:solidFill>
              </a:rPr>
              <a:t>prototype will send real-time WhatsApp alerts to enhance passenger safety by notifying family members and hospitals in case of accidents or road hazards.</a:t>
            </a:r>
            <a:endParaRPr lang="en-IN" sz="2800">
              <a:solidFill>
                <a:srgbClr val="000000"/>
              </a:solidFill>
            </a:endParaRPr>
          </a:p>
        </p:txBody>
      </p:sp>
      <p:pic>
        <p:nvPicPr>
          <p:cNvPr id="2097194" name="Picture 2097193"/>
          <p:cNvPicPr/>
          <p:nvPr/>
        </p:nvPicPr>
        <p:blipFill>
          <a:blip r:embed="rId2"/>
          <a:srcRect l="1718" t="56336" r="22206" b="23519"/>
          <a:stretch>
            <a:fillRect/>
          </a:stretch>
        </p:blipFill>
        <p:spPr>
          <a:xfrm>
            <a:off x="4891287" y="2216654"/>
            <a:ext cx="3927024" cy="2296827"/>
          </a:xfrm>
          <a:prstGeom prst="roundRect">
            <a:avLst/>
          </a:prstGeom>
        </p:spPr>
      </p:pic>
      <p:sp>
        <p:nvSpPr>
          <p:cNvPr id="1048695" name="TextBox 1048694"/>
          <p:cNvSpPr txBox="1"/>
          <p:nvPr/>
        </p:nvSpPr>
        <p:spPr>
          <a:xfrm>
            <a:off x="5890822" y="9616828"/>
            <a:ext cx="4000000" cy="523240"/>
          </a:xfrm>
          <a:prstGeom prst="rect">
            <a:avLst/>
          </a:prstGeom>
        </p:spPr>
        <p:txBody>
          <a:bodyPr wrap="square" rtlCol="0">
            <a:spAutoFit/>
          </a:bodyPr>
          <a:lstStyle/>
          <a:p>
            <a:endParaRPr lang="en-IN" sz="2800">
              <a:solidFill>
                <a:srgbClr val="000000"/>
              </a:solidFill>
            </a:endParaRPr>
          </a:p>
        </p:txBody>
      </p:sp>
      <p:sp>
        <p:nvSpPr>
          <p:cNvPr id="1048701" name="TextBox 1048700"/>
          <p:cNvSpPr txBox="1"/>
          <p:nvPr/>
        </p:nvSpPr>
        <p:spPr>
          <a:xfrm>
            <a:off x="4891288" y="1459228"/>
            <a:ext cx="4000000" cy="955040"/>
          </a:xfrm>
          <a:prstGeom prst="rect">
            <a:avLst/>
          </a:prstGeom>
        </p:spPr>
        <p:txBody>
          <a:bodyPr wrap="square" rtlCol="0">
            <a:spAutoFit/>
          </a:bodyPr>
          <a:lstStyle/>
          <a:p>
            <a:r>
              <a:rPr lang="en-US" sz="2800" b="1">
                <a:solidFill>
                  <a:srgbClr val="000000"/>
                </a:solidFill>
              </a:rPr>
              <a:t>Our Device is in under 800</a:t>
            </a:r>
            <a:r>
              <a:rPr lang="en-IN" altLang="en-US" sz="2800" b="1">
                <a:solidFill>
                  <a:srgbClr val="000000"/>
                </a:solidFill>
              </a:rPr>
              <a:t>₹</a:t>
            </a:r>
            <a:r>
              <a:rPr lang="en-US" altLang="en-US" sz="2800" b="1">
                <a:solidFill>
                  <a:srgbClr val="000000"/>
                </a:solidFill>
              </a:rPr>
              <a:t> </a:t>
            </a:r>
            <a:endParaRPr lang="en-IN" sz="2800" b="1">
              <a:solidFill>
                <a:srgbClr val="000000"/>
              </a:solidFill>
            </a:endParaRP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48699" name="Title 1048698"/>
          <p:cNvSpPr>
            <a:spLocks noGrp="1"/>
          </p:cNvSpPr>
          <p:nvPr>
            <p:ph type="title"/>
          </p:nvPr>
        </p:nvSpPr>
        <p:spPr>
          <a:xfrm>
            <a:off x="-1774516" y="288589"/>
            <a:ext cx="8229600" cy="857250"/>
          </a:xfrm>
        </p:spPr>
        <p:txBody>
          <a:bodyPr/>
          <a:lstStyle/>
          <a:p>
            <a:r>
              <a:rPr lang="en-US">
                <a:solidFill>
                  <a:srgbClr val="FFFFFF"/>
                </a:solidFill>
              </a:rPr>
              <a:t>Unique Idea </a:t>
            </a:r>
            <a:r>
              <a:rPr lang="en-IN" altLang="en-US">
                <a:solidFill>
                  <a:srgbClr val="FFFFFF"/>
                </a:solidFill>
              </a:rPr>
              <a:t>💡</a:t>
            </a:r>
            <a:endParaRPr lang="en-IN"/>
          </a:p>
        </p:txBody>
      </p:sp>
      <p:sp>
        <p:nvSpPr>
          <p:cNvPr id="1048700" name="TextBox 1048699"/>
          <p:cNvSpPr txBox="1"/>
          <p:nvPr/>
        </p:nvSpPr>
        <p:spPr>
          <a:xfrm>
            <a:off x="229290" y="1377694"/>
            <a:ext cx="5659202" cy="3170099"/>
          </a:xfrm>
          <a:prstGeom prst="rect">
            <a:avLst/>
          </a:prstGeom>
        </p:spPr>
        <p:txBody>
          <a:bodyPr wrap="square" rtlCol="0">
            <a:spAutoFit/>
          </a:bodyPr>
          <a:lstStyle/>
          <a:p>
            <a:r>
              <a:rPr lang="en-US" sz="2000">
                <a:solidFill>
                  <a:srgbClr val="000000"/>
                </a:solidFill>
              </a:rPr>
              <a:t>This solution innovatively differentiates itself from traditional road quality checking machines, which rely on expensive mechanical systems, by adopting a cost-effective electronic and sensor-based </a:t>
            </a:r>
            <a:r>
              <a:rPr lang="en-US" sz="2000" smtClean="0">
                <a:solidFill>
                  <a:srgbClr val="000000"/>
                </a:solidFill>
              </a:rPr>
              <a:t>IOT </a:t>
            </a:r>
            <a:r>
              <a:rPr lang="en-US" sz="2000">
                <a:solidFill>
                  <a:srgbClr val="000000"/>
                </a:solidFill>
              </a:rPr>
              <a:t>approach. Moreover, it stands out by introducing an accident alert system not commonly found in regular vehicles, effectively transforming any vehicle into a smart one. The system's ability to detect accidents through sudden jerk or acceleration changes on the x-axis is another unique feature.</a:t>
            </a:r>
            <a:endParaRPr lang="en-IN" sz="2800">
              <a:solidFill>
                <a:srgbClr val="000000"/>
              </a:solidFill>
            </a:endParaRPr>
          </a:p>
        </p:txBody>
      </p:sp>
      <p:pic>
        <p:nvPicPr>
          <p:cNvPr id="2097197" name="Picture 2097196"/>
          <p:cNvPicPr/>
          <p:nvPr/>
        </p:nvPicPr>
        <p:blipFill>
          <a:blip r:embed="rId2"/>
          <a:stretch>
            <a:fillRect/>
          </a:stretch>
        </p:blipFill>
        <p:spPr>
          <a:xfrm>
            <a:off x="5888492" y="1568013"/>
            <a:ext cx="2530787" cy="2530787"/>
          </a:xfrm>
          <a:prstGeom prst="ellipse">
            <a:avLst/>
          </a:prstGeom>
        </p:spPr>
      </p:pic>
    </p:spTree>
    <p:extLst>
      <p:ext uri="{BB962C8B-B14F-4D97-AF65-F5344CB8AC3E}">
        <p14:creationId xmlns:p14="http://schemas.microsoft.com/office/powerpoint/2010/main" val="4133249250"/>
      </p:ext>
    </p:extLst>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48602" name="Title 3"/>
          <p:cNvSpPr>
            <a:spLocks noGrp="1"/>
          </p:cNvSpPr>
          <p:nvPr>
            <p:ph type="title"/>
          </p:nvPr>
        </p:nvSpPr>
        <p:spPr>
          <a:xfrm>
            <a:off x="1819125" y="11760"/>
            <a:ext cx="7075185" cy="753948"/>
          </a:xfrm>
        </p:spPr>
        <p:txBody>
          <a:bodyPr>
            <a:normAutofit/>
          </a:bodyPr>
          <a:lstStyle/>
          <a:p>
            <a:r>
              <a:rPr lang="en-US" b="1"/>
              <a:t>Effects of Uneveness </a:t>
            </a:r>
          </a:p>
        </p:txBody>
      </p:sp>
      <p:sp>
        <p:nvSpPr>
          <p:cNvPr id="1048603" name="Content Placeholder 4"/>
          <p:cNvSpPr>
            <a:spLocks noGrp="1"/>
          </p:cNvSpPr>
          <p:nvPr>
            <p:ph idx="1"/>
          </p:nvPr>
        </p:nvSpPr>
        <p:spPr>
          <a:xfrm>
            <a:off x="2522578" y="646563"/>
            <a:ext cx="5668277" cy="3156307"/>
          </a:xfrm>
        </p:spPr>
        <p:txBody>
          <a:bodyPr/>
          <a:lstStyle/>
          <a:p>
            <a:r>
              <a:rPr lang="en-US" b="1"/>
              <a:t> </a:t>
            </a:r>
            <a:r>
              <a:rPr lang="en-US" sz="2000" b="1" smtClean="0"/>
              <a:t>Physical </a:t>
            </a:r>
            <a:r>
              <a:rPr lang="en-US" sz="2000" b="1"/>
              <a:t>Impact on </a:t>
            </a:r>
            <a:r>
              <a:rPr lang="en-US" sz="2000" b="1" smtClean="0"/>
              <a:t>Body         </a:t>
            </a:r>
          </a:p>
          <a:p>
            <a:r>
              <a:rPr lang="en-US" sz="2000" b="1" smtClean="0"/>
              <a:t> </a:t>
            </a:r>
            <a:r>
              <a:rPr lang="en-US" sz="2000" b="1"/>
              <a:t>Mentally Impact</a:t>
            </a:r>
            <a:endParaRPr lang="zh-CN" altLang="en-US" sz="1800" b="1"/>
          </a:p>
          <a:p>
            <a:r>
              <a:rPr lang="en-US" altLang="en-US" sz="2000" b="1"/>
              <a:t> Effects on Vehicle </a:t>
            </a:r>
            <a:endParaRPr lang="zh-CN" altLang="en-US" b="1"/>
          </a:p>
        </p:txBody>
      </p:sp>
      <p:sp>
        <p:nvSpPr>
          <p:cNvPr id="1048604" name="Oval 1048668"/>
          <p:cNvSpPr/>
          <p:nvPr/>
        </p:nvSpPr>
        <p:spPr>
          <a:xfrm>
            <a:off x="2964080" y="2046361"/>
            <a:ext cx="1364823" cy="1364823"/>
          </a:xfrm>
          <a:prstGeom prst="ellipse">
            <a:avLst/>
          </a:prstGeom>
          <a:solidFill>
            <a:srgbClr val="FFFFFF"/>
          </a:solidFill>
          <a:ln w="25400">
            <a:solidFill>
              <a:srgbClr val="666666"/>
            </a:solidFill>
          </a:ln>
        </p:spPr>
        <p:txBody>
          <a:bodyPr anchor="ctr"/>
          <a:lstStyle/>
          <a:p>
            <a:pPr algn="ctr"/>
            <a:endParaRPr lang="en-IN"/>
          </a:p>
        </p:txBody>
      </p:sp>
      <p:sp>
        <p:nvSpPr>
          <p:cNvPr id="1048605" name="Oval 1048670"/>
          <p:cNvSpPr/>
          <p:nvPr/>
        </p:nvSpPr>
        <p:spPr>
          <a:xfrm>
            <a:off x="4572000" y="2046360"/>
            <a:ext cx="1364823" cy="1364823"/>
          </a:xfrm>
          <a:prstGeom prst="ellipse">
            <a:avLst/>
          </a:prstGeom>
          <a:solidFill>
            <a:srgbClr val="FFFFFF"/>
          </a:solidFill>
          <a:ln w="25400">
            <a:solidFill>
              <a:srgbClr val="666666"/>
            </a:solidFill>
          </a:ln>
        </p:spPr>
        <p:txBody>
          <a:bodyPr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IN"/>
          </a:p>
        </p:txBody>
      </p:sp>
      <p:sp>
        <p:nvSpPr>
          <p:cNvPr id="1048606" name="Oval 1048671"/>
          <p:cNvSpPr/>
          <p:nvPr/>
        </p:nvSpPr>
        <p:spPr>
          <a:xfrm>
            <a:off x="6370866" y="2046361"/>
            <a:ext cx="1364823" cy="1364823"/>
          </a:xfrm>
          <a:prstGeom prst="ellipse">
            <a:avLst/>
          </a:prstGeom>
          <a:solidFill>
            <a:srgbClr val="FFFFFF"/>
          </a:solidFill>
          <a:ln w="25400">
            <a:solidFill>
              <a:srgbClr val="666666"/>
            </a:solidFill>
          </a:ln>
        </p:spPr>
        <p:txBody>
          <a:bodyPr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IN"/>
          </a:p>
        </p:txBody>
      </p:sp>
      <p:sp>
        <p:nvSpPr>
          <p:cNvPr id="1048607" name="Oval 1048672"/>
          <p:cNvSpPr/>
          <p:nvPr/>
        </p:nvSpPr>
        <p:spPr>
          <a:xfrm>
            <a:off x="2964079" y="3599345"/>
            <a:ext cx="1364823" cy="1364823"/>
          </a:xfrm>
          <a:prstGeom prst="ellipse">
            <a:avLst/>
          </a:prstGeom>
          <a:solidFill>
            <a:srgbClr val="FFFFFF"/>
          </a:solidFill>
          <a:ln w="25400">
            <a:solidFill>
              <a:srgbClr val="666666"/>
            </a:solidFill>
          </a:ln>
        </p:spPr>
        <p:txBody>
          <a:bodyPr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IN"/>
          </a:p>
        </p:txBody>
      </p:sp>
      <p:sp>
        <p:nvSpPr>
          <p:cNvPr id="1048608" name="Oval 1048673"/>
          <p:cNvSpPr/>
          <p:nvPr/>
        </p:nvSpPr>
        <p:spPr>
          <a:xfrm>
            <a:off x="4674306" y="3599344"/>
            <a:ext cx="1364823" cy="1364823"/>
          </a:xfrm>
          <a:prstGeom prst="ellipse">
            <a:avLst/>
          </a:prstGeom>
          <a:solidFill>
            <a:srgbClr val="FFFFFF"/>
          </a:solidFill>
          <a:ln w="25400">
            <a:solidFill>
              <a:srgbClr val="666666"/>
            </a:solidFill>
          </a:ln>
        </p:spPr>
        <p:txBody>
          <a:bodyPr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IN"/>
          </a:p>
        </p:txBody>
      </p:sp>
      <p:sp>
        <p:nvSpPr>
          <p:cNvPr id="1048609" name="Oval 1048674"/>
          <p:cNvSpPr/>
          <p:nvPr/>
        </p:nvSpPr>
        <p:spPr>
          <a:xfrm>
            <a:off x="6370866" y="3599345"/>
            <a:ext cx="1364823" cy="1364823"/>
          </a:xfrm>
          <a:prstGeom prst="ellipse">
            <a:avLst/>
          </a:prstGeom>
          <a:solidFill>
            <a:srgbClr val="FFFFFF"/>
          </a:solidFill>
          <a:ln w="25400">
            <a:solidFill>
              <a:srgbClr val="666666"/>
            </a:solidFill>
          </a:ln>
        </p:spPr>
        <p:txBody>
          <a:bodyPr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IN"/>
          </a:p>
        </p:txBody>
      </p:sp>
      <p:pic>
        <p:nvPicPr>
          <p:cNvPr id="2097155" name="Picture 2097154"/>
          <p:cNvPicPr/>
          <p:nvPr/>
        </p:nvPicPr>
        <p:blipFill>
          <a:blip r:embed="rId2"/>
          <a:srcRect l="10947" t="13262" r="20034" b="17719"/>
          <a:stretch>
            <a:fillRect/>
          </a:stretch>
        </p:blipFill>
        <p:spPr>
          <a:xfrm>
            <a:off x="2929781" y="2046361"/>
            <a:ext cx="1288016" cy="1288015"/>
          </a:xfrm>
          <a:prstGeom prst="ellipse">
            <a:avLst/>
          </a:prstGeom>
        </p:spPr>
      </p:pic>
      <p:pic>
        <p:nvPicPr>
          <p:cNvPr id="2097156" name="Picture 2097155"/>
          <p:cNvPicPr/>
          <p:nvPr/>
        </p:nvPicPr>
        <p:blipFill>
          <a:blip r:embed="rId3"/>
          <a:srcRect l="11188" t="13352" r="15457" b="13292"/>
          <a:stretch>
            <a:fillRect/>
          </a:stretch>
        </p:blipFill>
        <p:spPr>
          <a:xfrm>
            <a:off x="4655183" y="2179939"/>
            <a:ext cx="1355102" cy="1154437"/>
          </a:xfrm>
          <a:prstGeom prst="ellipse">
            <a:avLst/>
          </a:prstGeom>
        </p:spPr>
      </p:pic>
      <p:pic>
        <p:nvPicPr>
          <p:cNvPr id="2097157" name="Picture 2097156"/>
          <p:cNvPicPr/>
          <p:nvPr/>
        </p:nvPicPr>
        <p:blipFill>
          <a:blip r:embed="rId4"/>
          <a:srcRect l="20382" t="19559" r="16708" b="17531"/>
          <a:stretch>
            <a:fillRect/>
          </a:stretch>
        </p:blipFill>
        <p:spPr>
          <a:xfrm>
            <a:off x="6384530" y="2046361"/>
            <a:ext cx="1427531" cy="1427530"/>
          </a:xfrm>
          <a:prstGeom prst="ellipse">
            <a:avLst/>
          </a:prstGeom>
        </p:spPr>
      </p:pic>
      <p:pic>
        <p:nvPicPr>
          <p:cNvPr id="2097158" name="Picture 2097157"/>
          <p:cNvPicPr/>
          <p:nvPr/>
        </p:nvPicPr>
        <p:blipFill>
          <a:blip r:embed="rId5"/>
          <a:srcRect l="9050" t="9832" r="7114" b="6332"/>
          <a:stretch>
            <a:fillRect/>
          </a:stretch>
        </p:blipFill>
        <p:spPr>
          <a:xfrm>
            <a:off x="2861732" y="3599345"/>
            <a:ext cx="1356064" cy="1266031"/>
          </a:xfrm>
          <a:prstGeom prst="ellipse">
            <a:avLst/>
          </a:prstGeom>
        </p:spPr>
      </p:pic>
      <p:pic>
        <p:nvPicPr>
          <p:cNvPr id="2097159" name="Picture 2097158"/>
          <p:cNvPicPr/>
          <p:nvPr/>
        </p:nvPicPr>
        <p:blipFill>
          <a:blip r:embed="rId6"/>
          <a:srcRect l="19612" t="23092" r="17618" b="14138"/>
          <a:stretch>
            <a:fillRect/>
          </a:stretch>
        </p:blipFill>
        <p:spPr>
          <a:xfrm>
            <a:off x="4811908" y="3604908"/>
            <a:ext cx="1353697" cy="1353697"/>
          </a:xfrm>
          <a:prstGeom prst="ellipse">
            <a:avLst/>
          </a:prstGeom>
        </p:spPr>
      </p:pic>
      <p:pic>
        <p:nvPicPr>
          <p:cNvPr id="2097160" name="Picture 2097159"/>
          <p:cNvPicPr/>
          <p:nvPr/>
        </p:nvPicPr>
        <p:blipFill>
          <a:blip r:embed="rId7"/>
          <a:srcRect l="20087" t="16912" r="15591" b="18766"/>
          <a:stretch>
            <a:fillRect/>
          </a:stretch>
        </p:blipFill>
        <p:spPr>
          <a:xfrm>
            <a:off x="6505040" y="3671805"/>
            <a:ext cx="1219901" cy="1219901"/>
          </a:xfrm>
          <a:prstGeom prst="ellipse">
            <a:avLst/>
          </a:prstGeom>
        </p:spPr>
      </p:pic>
      <p:sp>
        <p:nvSpPr>
          <p:cNvPr id="1048610" name="TextBox 1048684"/>
          <p:cNvSpPr txBox="1"/>
          <p:nvPr/>
        </p:nvSpPr>
        <p:spPr>
          <a:xfrm>
            <a:off x="7053276" y="381666"/>
            <a:ext cx="4000000" cy="1539241"/>
          </a:xfrm>
          <a:prstGeom prst="rect">
            <a:avLst/>
          </a:prstGeom>
        </p:spPr>
        <p:txBody>
          <a:bodyPr wrap="square" rtlCol="0">
            <a:spAutoFit/>
          </a:bodyPr>
          <a:lstStyle/>
          <a:p>
            <a:r>
              <a:rPr lang="en-US" sz="1600">
                <a:solidFill>
                  <a:srgbClr val="000000"/>
                </a:solidFill>
              </a:rPr>
              <a:t>Pain </a:t>
            </a:r>
            <a:endParaRPr lang="en-IN" sz="1400">
              <a:solidFill>
                <a:srgbClr val="000000"/>
              </a:solidFill>
            </a:endParaRPr>
          </a:p>
          <a:p>
            <a:r>
              <a:rPr lang="en-US" sz="1600">
                <a:solidFill>
                  <a:srgbClr val="000000"/>
                </a:solidFill>
              </a:rPr>
              <a:t>Fatigue</a:t>
            </a:r>
            <a:endParaRPr lang="en-IN" sz="1400">
              <a:solidFill>
                <a:srgbClr val="000000"/>
              </a:solidFill>
            </a:endParaRPr>
          </a:p>
          <a:p>
            <a:r>
              <a:rPr lang="en-US" sz="1600">
                <a:solidFill>
                  <a:srgbClr val="000000"/>
                </a:solidFill>
              </a:rPr>
              <a:t>Vehicle Damage</a:t>
            </a:r>
            <a:endParaRPr lang="en-IN" sz="1400">
              <a:solidFill>
                <a:srgbClr val="000000"/>
              </a:solidFill>
            </a:endParaRPr>
          </a:p>
          <a:p>
            <a:r>
              <a:rPr lang="en-US" sz="1600">
                <a:solidFill>
                  <a:srgbClr val="000000"/>
                </a:solidFill>
              </a:rPr>
              <a:t>Mental stress</a:t>
            </a:r>
            <a:endParaRPr lang="en-IN" sz="1400">
              <a:solidFill>
                <a:srgbClr val="000000"/>
              </a:solidFill>
            </a:endParaRPr>
          </a:p>
          <a:p>
            <a:r>
              <a:rPr lang="en-US" sz="1600">
                <a:solidFill>
                  <a:srgbClr val="000000"/>
                </a:solidFill>
              </a:rPr>
              <a:t>Fuel consumption</a:t>
            </a:r>
            <a:endParaRPr lang="en-IN" sz="1400">
              <a:solidFill>
                <a:srgbClr val="000000"/>
              </a:solidFill>
            </a:endParaRPr>
          </a:p>
          <a:p>
            <a:r>
              <a:rPr lang="en-US" sz="1600">
                <a:solidFill>
                  <a:srgbClr val="000000"/>
                </a:solidFill>
              </a:rPr>
              <a:t>Exceed Time </a:t>
            </a:r>
            <a:endParaRPr lang="en-IN" sz="280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48637" name="Title 1048697"/>
          <p:cNvSpPr>
            <a:spLocks noGrp="1"/>
          </p:cNvSpPr>
          <p:nvPr>
            <p:ph type="title"/>
          </p:nvPr>
        </p:nvSpPr>
        <p:spPr>
          <a:xfrm>
            <a:off x="0" y="1271852"/>
            <a:ext cx="8881934" cy="576899"/>
          </a:xfrm>
        </p:spPr>
        <p:txBody>
          <a:bodyPr>
            <a:noAutofit/>
          </a:bodyPr>
          <a:lstStyle/>
          <a:p>
            <a:r>
              <a:rPr lang="en-US" sz="3200"/>
              <a:t>Accelerometer sensor to determine the Roughness of road </a:t>
            </a:r>
            <a:endParaRPr lang="en-IN"/>
          </a:p>
        </p:txBody>
      </p:sp>
      <p:pic>
        <p:nvPicPr>
          <p:cNvPr id="2097165" name="Picture 2097166"/>
          <p:cNvPicPr/>
          <p:nvPr/>
        </p:nvPicPr>
        <p:blipFill>
          <a:blip r:embed="rId2"/>
          <a:stretch>
            <a:fillRect/>
          </a:stretch>
        </p:blipFill>
        <p:spPr>
          <a:xfrm>
            <a:off x="237752" y="2004059"/>
            <a:ext cx="3220809" cy="1703393"/>
          </a:xfrm>
          <a:prstGeom prst="rect">
            <a:avLst/>
          </a:prstGeom>
        </p:spPr>
      </p:pic>
      <p:sp>
        <p:nvSpPr>
          <p:cNvPr id="1048638" name="TextBox 1048698"/>
          <p:cNvSpPr txBox="1"/>
          <p:nvPr/>
        </p:nvSpPr>
        <p:spPr>
          <a:xfrm>
            <a:off x="4571999" y="2004060"/>
            <a:ext cx="4000000" cy="2677656"/>
          </a:xfrm>
          <a:prstGeom prst="rect">
            <a:avLst/>
          </a:prstGeom>
        </p:spPr>
        <p:txBody>
          <a:bodyPr wrap="square" rtlCol="0">
            <a:spAutoFit/>
          </a:bodyPr>
          <a:lstStyle/>
          <a:p>
            <a:r>
              <a:rPr lang="en-US" sz="2000">
                <a:solidFill>
                  <a:srgbClr val="000000"/>
                </a:solidFill>
              </a:rPr>
              <a:t>We can find the comfortability index by measuring the jerk during the ride .</a:t>
            </a:r>
            <a:endParaRPr lang="en-IN" sz="1800">
              <a:solidFill>
                <a:srgbClr val="000000"/>
              </a:solidFill>
            </a:endParaRPr>
          </a:p>
          <a:p>
            <a:r>
              <a:rPr lang="en-US" sz="2000">
                <a:solidFill>
                  <a:srgbClr val="000000"/>
                </a:solidFill>
              </a:rPr>
              <a:t>This sensor can be further integrated to measure the vertical </a:t>
            </a:r>
            <a:r>
              <a:rPr lang="en-US" sz="2000" smtClean="0">
                <a:solidFill>
                  <a:srgbClr val="000000"/>
                </a:solidFill>
              </a:rPr>
              <a:t>jerks to check quality of roads and horizontal jerks in case road accidents.</a:t>
            </a:r>
            <a:endParaRPr lang="en-IN" sz="2800">
              <a:solidFill>
                <a:srgbClr val="000000"/>
              </a:solidFill>
            </a:endParaRPr>
          </a:p>
          <a:p>
            <a:endParaRPr lang="en-IN" sz="2800">
              <a:solidFill>
                <a:srgbClr val="000000"/>
              </a:solidFill>
            </a:endParaRPr>
          </a:p>
        </p:txBody>
      </p:sp>
      <p:pic>
        <p:nvPicPr>
          <p:cNvPr id="2097166" name="Picture 2097194"/>
          <p:cNvPicPr/>
          <p:nvPr/>
        </p:nvPicPr>
        <p:blipFill>
          <a:blip r:embed="rId3"/>
          <a:srcRect t="6038" b="6038"/>
          <a:stretch>
            <a:fillRect/>
          </a:stretch>
        </p:blipFill>
        <p:spPr>
          <a:xfrm>
            <a:off x="1848155" y="3392337"/>
            <a:ext cx="1923163" cy="1567880"/>
          </a:xfrm>
          <a:prstGeom prst="rect">
            <a:avLst/>
          </a:prstGeom>
        </p:spPr>
      </p:pic>
      <p:sp>
        <p:nvSpPr>
          <p:cNvPr id="1048696" name="TextBox 1048695"/>
          <p:cNvSpPr txBox="1"/>
          <p:nvPr/>
        </p:nvSpPr>
        <p:spPr>
          <a:xfrm>
            <a:off x="383185" y="322059"/>
            <a:ext cx="5077914" cy="523240"/>
          </a:xfrm>
          <a:prstGeom prst="rect">
            <a:avLst/>
          </a:prstGeom>
        </p:spPr>
        <p:txBody>
          <a:bodyPr wrap="square" rtlCol="0">
            <a:spAutoFit/>
          </a:bodyPr>
          <a:lstStyle/>
          <a:p>
            <a:r>
              <a:rPr lang="en-US" sz="2800" b="1">
                <a:solidFill>
                  <a:srgbClr val="FFFFFF"/>
                </a:solidFill>
              </a:rPr>
              <a:t>Methods and Technology </a:t>
            </a:r>
            <a:endParaRPr lang="en-IN" sz="2800" b="1">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sld>
</file>

<file path=ppt/tags/tag1.xml><?xml version="1.0" encoding="utf-8"?>
<p:tagLst xmlns:p="http://schemas.openxmlformats.org/presentationml/2006/main">
  <p:tag name="AS_UNIQUEID" val="1"/>
</p:tagLst>
</file>

<file path=ppt/tags/tag2.xml><?xml version="1.0" encoding="utf-8"?>
<p:tagLst xmlns:p="http://schemas.openxmlformats.org/presentationml/2006/main">
  <p:tag name="AS_UNIQUEID" val="2"/>
</p:tagLst>
</file>

<file path=ppt/tags/tag3.xml><?xml version="1.0" encoding="utf-8"?>
<p:tagLst xmlns:p="http://schemas.openxmlformats.org/presentationml/2006/main">
  <p:tag name="AS_UNIQUEID" val="3"/>
</p:tagLst>
</file>

<file path=ppt/tags/tag4.xml><?xml version="1.0" encoding="utf-8"?>
<p:tagLst xmlns:p="http://schemas.openxmlformats.org/presentationml/2006/main">
  <p:tag name="AS_UNIQUEID" val="4"/>
</p:tagLst>
</file>

<file path=ppt/tags/tag5.xml><?xml version="1.0" encoding="utf-8"?>
<p:tagLst xmlns:p="http://schemas.openxmlformats.org/presentationml/2006/main">
  <p:tag name="AS_UNIQUEID" val="5"/>
</p:tagLst>
</file>

<file path=ppt/tags/tag6.xml><?xml version="1.0" encoding="utf-8"?>
<p:tagLst xmlns:p="http://schemas.openxmlformats.org/presentationml/2006/main">
  <p:tag name="AS_UNIQUEID" val="6"/>
</p:tagLst>
</file>

<file path=ppt/tags/tag7.xml><?xml version="1.0" encoding="utf-8"?>
<p:tagLst xmlns:p="http://schemas.openxmlformats.org/presentationml/2006/main">
  <p:tag name="AS_UNIQUEID" val="7"/>
</p:tagLst>
</file>

<file path=ppt/tags/tag8.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_rels/theme2.xml.rels>&#65279;<?xml version="1.0" encoding="utf-8" standalone="yes"?><Relationships xmlns="http://schemas.openxmlformats.org/package/2006/relationships"><Relationship Id="rId1" Type="http://schemas.openxmlformats.org/officeDocument/2006/relationships/image" Target="../media/image6.jpeg" /><Relationship Id="rId2" Type="http://schemas.openxmlformats.org/officeDocument/2006/relationships/image" Target="../media/image7.jpeg" /></Relationships>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Arial"/>
        <a:cs typeface="Arial"/>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Arial"/>
        <a:cs typeface="Arial"/>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r:embed="rId2"/>
          <a:stretch>
            <a:fillRect/>
          </a:stretch>
        </a:blipFill>
      </a:bgFillStyleLst>
    </a:fmtScheme>
  </a:themeElements>
  <a:objectDefaults/>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(16:9)</PresentationFormat>
  <Paragraphs>55</Paragraphs>
  <Slides>13</Slides>
  <Notes>0</Notes>
  <TotalTime>0</TotalTime>
  <HiddenSlides>0</HiddenSlides>
  <MMClips>1</MMClips>
  <ScaleCrop>0</ScaleCrop>
  <HeadingPairs>
    <vt:vector baseType="variant" size="6">
      <vt:variant>
        <vt:lpstr>Fonts used</vt:lpstr>
      </vt:variant>
      <vt:variant>
        <vt:i4>9</vt:i4>
      </vt:variant>
      <vt:variant>
        <vt:lpstr>Theme</vt:lpstr>
      </vt:variant>
      <vt:variant>
        <vt:i4>1</vt:i4>
      </vt:variant>
      <vt:variant>
        <vt:lpstr>Slide Titles</vt:lpstr>
      </vt:variant>
      <vt:variant>
        <vt:i4>13</vt:i4>
      </vt:variant>
    </vt:vector>
  </HeadingPairs>
  <TitlesOfParts>
    <vt:vector baseType="lpstr" size="23">
      <vt:lpstr>Arial</vt:lpstr>
      <vt:lpstr>Calibri</vt:lpstr>
      <vt:lpstr>Garamond</vt:lpstr>
      <vt:lpstr>Calibri Light</vt:lpstr>
      <vt:lpstr>Graphik</vt:lpstr>
      <vt:lpstr>Times New Roman</vt:lpstr>
      <vt:lpstr>Mangal</vt:lpstr>
      <vt:lpstr>Segoe UI</vt:lpstr>
      <vt:lpstr>Google Sans</vt:lpstr>
      <vt:lpstr>Office Theme</vt:lpstr>
      <vt:lpstr>PowerPoint Presentation</vt:lpstr>
      <vt:lpstr>Team details</vt:lpstr>
      <vt:lpstr>ROAD Accident in INDIA</vt:lpstr>
      <vt:lpstr>S.A.S and Compact Bump Integrator </vt:lpstr>
      <vt:lpstr>VEHICLES WITH ACCIDENT ALERT SYSTEM :</vt:lpstr>
      <vt:lpstr>Problem Statement </vt:lpstr>
      <vt:lpstr>Unique Idea 💡</vt:lpstr>
      <vt:lpstr>Effects of Uneveness </vt:lpstr>
      <vt:lpstr>Accelerometer sensor to determine the Roughness of road </vt:lpstr>
      <vt:lpstr>PowerPoint Presentation</vt:lpstr>
      <vt:lpstr>PowerPoint Presentation</vt:lpstr>
      <vt:lpstr>Solution </vt:lpstr>
      <vt:lpstr>Thank you </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dcterms:created xsi:type="dcterms:W3CDTF">2017-07-31T06:40:51Z</dcterms:created>
  <dcterms:modified xsi:type="dcterms:W3CDTF">2024-09-14T13:33:47Z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ICV">
    <vt:lpwstr>06e851eee0dc43f3ad075aac9f05ed66</vt:lpwstr>
  </property>
</Properties>
</file>